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41" r:id="rId4"/>
    <p:sldId id="340" r:id="rId5"/>
    <p:sldId id="339" r:id="rId6"/>
    <p:sldId id="338" r:id="rId7"/>
    <p:sldId id="34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B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CÜMLE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53717" y="84584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re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sim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yu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yor.</a:t>
            </a:r>
            <a:r>
              <a:rPr lang="tr-TR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8" y="182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770" y="3413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83940" y="942756"/>
            <a:ext cx="888240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bam 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al</a:t>
            </a:r>
            <a:r>
              <a:rPr lang="tr-TR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174677" y="1766315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bal al.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83940" y="2708920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ya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rın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bay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ram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15178" y="3647466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 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4755462"/>
            <a:ext cx="905708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lut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bak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lık.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53717" y="84584"/>
            <a:ext cx="88824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6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ray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sa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bun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88057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0224" y="880576"/>
            <a:ext cx="119377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149592" y="1772816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yor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lık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lık.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53717" y="2708920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lık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tu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lım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ab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4347" y="3608637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rak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bin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sat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74677" y="5454387"/>
            <a:ext cx="8882406" cy="10618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 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 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boy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lu.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3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666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d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53717" y="84584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8" y="182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662" y="638581"/>
            <a:ext cx="677108" cy="50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142831" y="908720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66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ray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re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sim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bo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81709" y="2897068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Bir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as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ker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4882887"/>
            <a:ext cx="9122770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Bir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sen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 i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 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r>
              <a:rPr lang="tr-TR" sz="63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dü.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70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53717" y="84584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tik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te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me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yap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tık.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78" y="1825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033" y="5673404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84584"/>
            <a:ext cx="796977" cy="48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153717" y="2060848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Beş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bö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rek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dim.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30627" y="2969076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bul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33636" y="3933056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bek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ma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ye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mi?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206354" y="4882887"/>
            <a:ext cx="8882406" cy="20005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İ</a:t>
            </a:r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ki</a:t>
            </a:r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ta</a:t>
            </a:r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bak</a:t>
            </a:r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ka</a:t>
            </a:r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bak</a:t>
            </a:r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ye</a:t>
            </a:r>
            <a:r>
              <a:rPr lang="tr-TR" sz="6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dim.</a:t>
            </a:r>
            <a:endParaRPr lang="tr-TR" sz="6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29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53717" y="84584"/>
            <a:ext cx="88824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bam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Bur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’da 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kal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dı..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83671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lı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sir,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sa,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Bur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dur,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Bo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40364" y="2708920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Bu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el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 bol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33636" y="3501008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mir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bam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bak 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261594" y="5517232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Ab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lam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böy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de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</a:t>
            </a:r>
            <a:r>
              <a:rPr lang="tr-TR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66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B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CÜMLE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</a:t>
            </a:r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16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145</Words>
  <Application>Microsoft Office PowerPoint</Application>
  <PresentationFormat>Ekran Gösterisi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19</cp:revision>
  <dcterms:created xsi:type="dcterms:W3CDTF">2013-07-01T19:15:16Z</dcterms:created>
  <dcterms:modified xsi:type="dcterms:W3CDTF">2016-01-03T14:41:45Z</dcterms:modified>
</cp:coreProperties>
</file>