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1A9A673-D696-4DBF-A5FA-A91EF31795F6}" type="datetimeFigureOut">
              <a:rPr lang="tr-TR"/>
              <a:pPr/>
              <a:t>03.01.2016</a:t>
            </a:fld>
            <a:endParaRPr lang="tr-T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1598AFC-F25A-4457-AE9C-D2E07C36A35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770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hlinkClick r:id="rId3"/>
              </a:rPr>
              <a:t>www.egitimhane.com</a:t>
            </a:r>
            <a:r>
              <a:rPr lang="tr-TR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hlinkClick r:id="rId3"/>
              </a:rPr>
              <a:t>www.egitimhane.com</a:t>
            </a:r>
            <a:r>
              <a:rPr lang="tr-TR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8AFC-F25A-4457-AE9C-D2E07C36A35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58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E083-9632-4660-8A59-FD1C2121BA74}" type="datetime1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495F-DACC-4E8C-B587-DCDCA6B2DC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7FE6-2534-4A8D-B31A-F99516293E02}" type="datetime1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4F11-464B-4F1E-9D8C-1194B98740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C7B4-B193-4972-974B-11E16C0FEE3A}" type="datetime1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47C9-E8B8-4FF4-B02C-921A42816B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CD16-6745-4871-A671-0AE3C0346CDB}" type="datetime1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6421-E592-46FB-AD64-D4C5A89EFD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6410-A341-4C70-96A0-C0CF44DF7D08}" type="datetime1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9423-67BA-48CC-84D0-069C234B28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62F0-B07C-4EB4-9A45-D755AA66B360}" type="datetime1">
              <a:rPr lang="tr-TR" smtClean="0"/>
              <a:t>03.01.2016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BAA8-43A3-4B94-B324-02F8283312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316E-5E26-441C-A20F-57A1AE66DF9B}" type="datetime1">
              <a:rPr lang="tr-TR" smtClean="0"/>
              <a:t>03.01.2016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C444-C9B1-49F0-A3C8-360C0BD842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149-9ADB-4FA5-8C83-1FAF4B0912EA}" type="datetime1">
              <a:rPr lang="tr-TR" smtClean="0"/>
              <a:t>03.01.2016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96F53-6804-4CA1-81FB-0BAFE1F2AA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83B6-38BE-48AE-B067-00B56AB37093}" type="datetime1">
              <a:rPr lang="tr-TR" smtClean="0"/>
              <a:t>03.01.2016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3AB9-5979-4E44-867F-998AD53E8E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6979-2D78-4849-A80A-A9BCBA11E98B}" type="datetime1">
              <a:rPr lang="tr-TR" smtClean="0"/>
              <a:t>03.01.2016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FBD1-2003-4C47-A0F7-058C57839B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78A-1CD6-4CDE-B83E-96B75B056A8B}" type="datetime1">
              <a:rPr lang="tr-TR" smtClean="0"/>
              <a:t>03.01.2016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9FE8-1516-4BE0-9044-0685D9252A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FAC7F-9245-4391-BAFD-FF7DDCBDEC82}" type="datetime1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D9DDF-2F95-4F37-96E7-81BB2D542F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  <p:sndAc>
      <p:stSnd>
        <p:snd r:embed="rId13" name="chimes.wav"/>
      </p:stSnd>
    </p:sndAc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04" y="28192"/>
            <a:ext cx="89289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DERS: 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TÜRKÇE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5158" y="951522"/>
            <a:ext cx="892899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KONU: </a:t>
            </a:r>
            <a:r>
              <a:rPr lang="tr-TR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B-SESİ CÜMLE SUNUSU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2604298"/>
            <a:ext cx="91440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HAZIRLAYAN: </a:t>
            </a:r>
            <a:r>
              <a:rPr lang="tr-T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İHSAN DURAK </a:t>
            </a:r>
            <a:r>
              <a:rPr lang="tr-T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 </a:t>
            </a:r>
            <a:r>
              <a:rPr lang="tr-TR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100.YIL İLKOKULU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ÖĞRETMENİ</a:t>
            </a:r>
            <a:endParaRPr lang="tr-TR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  <a:cs typeface="+mn-cs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www.egitimevi.net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52737" y="836712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An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ne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bek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al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2737" y="1628800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lon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is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ter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61121" y="2420888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Renk</a:t>
            </a:r>
            <a:r>
              <a:rPr lang="tr-TR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li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lon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bun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lar.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0" y="3284984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nu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bak, 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bek 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u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yan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dı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80391" y="4149080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bek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ma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ma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is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ter.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5085184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Ab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bam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al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dı..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4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04" y="28192"/>
            <a:ext cx="89289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DERS: 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TÜRKÇE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5158" y="951522"/>
            <a:ext cx="892899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KONU: </a:t>
            </a:r>
            <a:r>
              <a:rPr lang="tr-TR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B-SESİ CÜMLE SUNUSU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2604298"/>
            <a:ext cx="91440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HAZIRLAYAN: </a:t>
            </a:r>
            <a:r>
              <a:rPr lang="tr-T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İHSAN DURAK </a:t>
            </a:r>
            <a:r>
              <a:rPr lang="tr-T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 </a:t>
            </a:r>
            <a:r>
              <a:rPr lang="tr-TR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100.YIL İLKOKULU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ÖĞRETMENİ</a:t>
            </a:r>
            <a:endParaRPr lang="tr-TR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  <a:cs typeface="+mn-cs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www.egitimevi.net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4832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B-SESİ 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CÜMLE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9512" y="940636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bu </a:t>
            </a:r>
            <a:r>
              <a:rPr lang="es-E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</a:t>
            </a: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</a:t>
            </a:r>
            <a:r>
              <a:rPr lang="es-E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yı </a:t>
            </a:r>
            <a:r>
              <a:rPr lang="es-E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al.</a:t>
            </a:r>
            <a:endParaRPr lang="tr-TR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3966369" y="-1745456"/>
            <a:ext cx="576262" cy="7404100"/>
          </a:xfrm>
          <a:prstGeom prst="rightBrac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026" name="Picture 2" descr="http://3.bp.blogspot.com/--T3nzYr6IfE/UfsDScwn67I/AAAAAAAAVVc/xKSNjpv6YMQ/s1600/hareketli_araba_gifleri_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038" y="2319338"/>
            <a:ext cx="5113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B-SESİ 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CÜMLE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9512" y="940636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Bu</a:t>
            </a: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se </a:t>
            </a:r>
            <a:r>
              <a:rPr lang="es-E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na </a:t>
            </a:r>
            <a:r>
              <a:rPr lang="es-E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</a:t>
            </a: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bek </a:t>
            </a:r>
            <a:r>
              <a:rPr lang="es-E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al.</a:t>
            </a:r>
            <a:endParaRPr lang="tr-TR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3821907" y="-1600994"/>
            <a:ext cx="576262" cy="7115175"/>
          </a:xfrm>
          <a:prstGeom prst="rightBrac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2050" name="Picture 2" descr="http://www.mumsema.org/attachments/8798d1415044116/hareketli-bebek-gifleri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349500"/>
            <a:ext cx="5327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4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B-SESİ 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CÜMLE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940636"/>
            <a:ext cx="896448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</a:t>
            </a:r>
            <a:r>
              <a:rPr lang="tr-TR" sz="6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u</a:t>
            </a:r>
            <a:r>
              <a:rPr lang="tr-TR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rak</a:t>
            </a:r>
            <a:r>
              <a:rPr lang="de-DE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</a:t>
            </a:r>
            <a:r>
              <a:rPr lang="de-DE" sz="6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de-DE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lık</a:t>
            </a:r>
            <a:r>
              <a:rPr lang="de-DE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</a:t>
            </a:r>
            <a:r>
              <a:rPr lang="de-DE" sz="6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ye</a:t>
            </a:r>
            <a:r>
              <a:rPr lang="de-DE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din</a:t>
            </a:r>
            <a:r>
              <a:rPr lang="de-DE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mi</a:t>
            </a:r>
            <a:r>
              <a:rPr lang="de-DE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?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4002088" y="-1781175"/>
            <a:ext cx="576262" cy="7475538"/>
          </a:xfrm>
          <a:prstGeom prst="rightBrac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349500"/>
            <a:ext cx="63373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B-SESİ 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CÜMLE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8806" y="940636"/>
            <a:ext cx="9095194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ran</a:t>
            </a:r>
            <a:r>
              <a:rPr lang="tr-TR" sz="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</a:t>
            </a:r>
            <a:r>
              <a:rPr lang="tr-TR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bir</a:t>
            </a:r>
            <a:r>
              <a:rPr lang="tr-TR" sz="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</a:t>
            </a:r>
            <a:r>
              <a:rPr lang="es-ES" sz="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tor</a:t>
            </a:r>
            <a:r>
              <a:rPr lang="es-E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</a:t>
            </a:r>
            <a:r>
              <a:rPr lang="tr-TR" sz="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bam</a:t>
            </a:r>
            <a:r>
              <a:rPr lang="tr-TR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ya</a:t>
            </a:r>
            <a:r>
              <a:rPr lang="es-ES" sz="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al.</a:t>
            </a:r>
            <a:endParaRPr lang="tr-TR" sz="5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4254501" y="-2033588"/>
            <a:ext cx="576262" cy="7980363"/>
          </a:xfrm>
          <a:prstGeom prst="rightBrac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317750"/>
            <a:ext cx="75612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B-SESİ 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CÜMLE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940636"/>
            <a:ext cx="896448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tr-TR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nu 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bir</a:t>
            </a:r>
            <a:r>
              <a:rPr lang="tr-TR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bar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dak</a:t>
            </a:r>
            <a:r>
              <a:rPr lang="tr-TR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al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dı</a:t>
            </a:r>
            <a:r>
              <a:rPr lang="tr-TR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</a:p>
        </p:txBody>
      </p:sp>
      <p:sp>
        <p:nvSpPr>
          <p:cNvPr id="2" name="Sağ Ayraç 1"/>
          <p:cNvSpPr/>
          <p:nvPr/>
        </p:nvSpPr>
        <p:spPr>
          <a:xfrm rot="5400000">
            <a:off x="3966369" y="-1745456"/>
            <a:ext cx="576262" cy="7404100"/>
          </a:xfrm>
          <a:prstGeom prst="rightBrac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026" name="Picture 2" descr="http://softtem.com/ambalaj/bardak/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2408238"/>
            <a:ext cx="54006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4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59766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rPr>
              <a:t>BALIKLAR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836712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Bar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dak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, ta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koy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duk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2737" y="1628800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Do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ma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tes, 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bi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ber 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al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dık. </a:t>
            </a:r>
            <a:endParaRPr lang="tr-TR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0" y="2420888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dan 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de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re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de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in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dik.</a:t>
            </a:r>
            <a:endParaRPr lang="tr-TR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52737" y="3284984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Ol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rı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su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ya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at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tık. 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0" y="414908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De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re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de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bol 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lık 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tut</a:t>
            </a:r>
            <a:r>
              <a:rPr lang="es-E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tuk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" y="4953221"/>
            <a:ext cx="909957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An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ne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m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lık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yıl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dı.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2737" y="17306"/>
            <a:ext cx="878497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BAY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RAM-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BAY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836712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Kur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ban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bay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mı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gel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di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52737" y="1628800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ber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mut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lu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ol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duk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61121" y="2420888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De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de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min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e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li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ni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tut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tum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0" y="3284984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o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kula bay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al.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80391" y="4149080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O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ku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la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bay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rak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as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tık.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97159" y="5085184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O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kul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bay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rak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dol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du..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KA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52737" y="836712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Al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bal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ka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2737" y="1628800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Bir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ka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, i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ki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ka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61121" y="2420888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Bu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tat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lı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52737" y="3284984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Bol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bol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ye </a:t>
            </a: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ka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80391" y="4149080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O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bam</a:t>
            </a:r>
            <a:r>
              <a:rPr lang="tr-TR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ya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i</a:t>
            </a:r>
            <a:r>
              <a:rPr lang="tr-TR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le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ka</a:t>
            </a:r>
            <a:r>
              <a:rPr lang="tr-TR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Bam</a:t>
            </a:r>
            <a:r>
              <a:rPr lang="tr-TR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ya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i</a:t>
            </a:r>
            <a:r>
              <a:rPr lang="tr-TR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le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ka</a:t>
            </a:r>
            <a:r>
              <a:rPr lang="tr-TR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bak</a:t>
            </a:r>
            <a:r>
              <a:rPr lang="tr-TR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 al</a:t>
            </a:r>
            <a:r>
              <a:rPr lang="tr-TR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dık</a:t>
            </a:r>
            <a:r>
              <a:rPr lang="es-E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  <a:cs typeface="+mn-cs"/>
              </a:rPr>
              <a:t>.</a:t>
            </a:r>
            <a:endParaRPr lang="tr-TR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  <a:cs typeface="+mn-cs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www.egitimevi.net</a:t>
            </a:r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198</Words>
  <Application>Microsoft Office PowerPoint</Application>
  <PresentationFormat>Ekran Gösterisi (4:3)</PresentationFormat>
  <Paragraphs>58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15</cp:revision>
  <dcterms:created xsi:type="dcterms:W3CDTF">2015-10-06T12:00:39Z</dcterms:created>
  <dcterms:modified xsi:type="dcterms:W3CDTF">2016-01-03T14:37:17Z</dcterms:modified>
</cp:coreProperties>
</file>