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96" r:id="rId2"/>
    <p:sldId id="270" r:id="rId3"/>
    <p:sldId id="271" r:id="rId4"/>
    <p:sldId id="276" r:id="rId5"/>
    <p:sldId id="277" r:id="rId6"/>
    <p:sldId id="278" r:id="rId7"/>
    <p:sldId id="279" r:id="rId8"/>
    <p:sldId id="293" r:id="rId9"/>
    <p:sldId id="294" r:id="rId10"/>
    <p:sldId id="295" r:id="rId11"/>
    <p:sldId id="280" r:id="rId12"/>
    <p:sldId id="281" r:id="rId13"/>
    <p:sldId id="282" r:id="rId14"/>
    <p:sldId id="283" r:id="rId15"/>
    <p:sldId id="272" r:id="rId16"/>
    <p:sldId id="273" r:id="rId17"/>
    <p:sldId id="274" r:id="rId18"/>
    <p:sldId id="275" r:id="rId19"/>
    <p:sldId id="285" r:id="rId20"/>
    <p:sldId id="286" r:id="rId21"/>
    <p:sldId id="287" r:id="rId22"/>
    <p:sldId id="288" r:id="rId23"/>
    <p:sldId id="289" r:id="rId24"/>
    <p:sldId id="290" r:id="rId25"/>
    <p:sldId id="291" r:id="rId26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Başlık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7" name="16 Alt Başlık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30" name="2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F4D08-925B-4760-B002-8594EB20D680}" type="datetimeFigureOut">
              <a:rPr lang="tr-TR" smtClean="0"/>
              <a:pPr/>
              <a:t>13.11.2014</a:t>
            </a:fld>
            <a:endParaRPr lang="tr-TR"/>
          </a:p>
        </p:txBody>
      </p:sp>
      <p:sp>
        <p:nvSpPr>
          <p:cNvPr id="19" name="18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7" name="2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A071-C106-4E8C-B262-829E97CCDE2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F4D08-925B-4760-B002-8594EB20D680}" type="datetimeFigureOut">
              <a:rPr lang="tr-TR" smtClean="0"/>
              <a:pPr/>
              <a:t>13.11.2014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A071-C106-4E8C-B262-829E97CCDE2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F4D08-925B-4760-B002-8594EB20D680}" type="datetimeFigureOut">
              <a:rPr lang="tr-TR" smtClean="0"/>
              <a:pPr/>
              <a:t>13.11.2014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A071-C106-4E8C-B262-829E97CCDE2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F4D08-925B-4760-B002-8594EB20D680}" type="datetimeFigureOut">
              <a:rPr lang="tr-TR" smtClean="0"/>
              <a:pPr/>
              <a:t>13.11.2014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A071-C106-4E8C-B262-829E97CCDE2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F4D08-925B-4760-B002-8594EB20D680}" type="datetimeFigureOut">
              <a:rPr lang="tr-TR" smtClean="0"/>
              <a:pPr/>
              <a:t>13.11.2014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A071-C106-4E8C-B262-829E97CCDE2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F4D08-925B-4760-B002-8594EB20D680}" type="datetimeFigureOut">
              <a:rPr lang="tr-TR" smtClean="0"/>
              <a:pPr/>
              <a:t>13.11.2014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A071-C106-4E8C-B262-829E97CCDE2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F4D08-925B-4760-B002-8594EB20D680}" type="datetimeFigureOut">
              <a:rPr lang="tr-TR" smtClean="0"/>
              <a:pPr/>
              <a:t>13.11.2014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A071-C106-4E8C-B262-829E97CCDE2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F4D08-925B-4760-B002-8594EB20D680}" type="datetimeFigureOut">
              <a:rPr lang="tr-TR" smtClean="0"/>
              <a:pPr/>
              <a:t>13.11.2014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A071-C106-4E8C-B262-829E97CCDE2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F4D08-925B-4760-B002-8594EB20D680}" type="datetimeFigureOut">
              <a:rPr lang="tr-TR" smtClean="0"/>
              <a:pPr/>
              <a:t>13.11.2014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A071-C106-4E8C-B262-829E97CCDE2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F4D08-925B-4760-B002-8594EB20D680}" type="datetimeFigureOut">
              <a:rPr lang="tr-TR" smtClean="0"/>
              <a:pPr/>
              <a:t>13.11.2014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A071-C106-4E8C-B262-829E97CCDE2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ek Köşesi Kesik ve Yuvarlatılmış Dikdörtgen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 Üçgen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F4D08-925B-4760-B002-8594EB20D680}" type="datetimeFigureOut">
              <a:rPr lang="tr-TR" smtClean="0"/>
              <a:pPr/>
              <a:t>13.11.2014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6B5A071-C106-4E8C-B262-829E97CCDE2A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10" name="9 Serbest Form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Serbest Form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Serbest Form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Serbest Form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Başlık Yer Tutucusu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0" name="29 Metin Yer Tutucusu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0" name="9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5F4D08-925B-4760-B002-8594EB20D680}" type="datetimeFigureOut">
              <a:rPr lang="tr-TR" smtClean="0"/>
              <a:pPr/>
              <a:t>13.11.2014</a:t>
            </a:fld>
            <a:endParaRPr lang="tr-TR"/>
          </a:p>
        </p:txBody>
      </p:sp>
      <p:sp>
        <p:nvSpPr>
          <p:cNvPr id="22" name="21 Altbilgi Yer Tutucusu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6B5A071-C106-4E8C-B262-829E97CCDE2A}" type="slidenum">
              <a:rPr lang="tr-TR" smtClean="0"/>
              <a:pPr/>
              <a:t>‹#›</a:t>
            </a:fld>
            <a:endParaRPr lang="tr-TR"/>
          </a:p>
        </p:txBody>
      </p:sp>
      <p:grpSp>
        <p:nvGrpSpPr>
          <p:cNvPr id="2" name="1 Grup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Serbest Form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Serbest Form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newsflash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857224" y="714356"/>
            <a:ext cx="7851648" cy="1828800"/>
          </a:xfrm>
          <a:scene3d>
            <a:camera prst="perspectiveBelow"/>
            <a:lightRig rig="soft" dir="t">
              <a:rot lat="0" lon="0" rev="10800000"/>
            </a:lightRig>
          </a:scene3d>
          <a:sp3d>
            <a:bevelT/>
          </a:sp3d>
        </p:spPr>
        <p:txBody>
          <a:bodyPr>
            <a:prstTxWarp prst="textArchDown">
              <a:avLst/>
            </a:prstTxWarp>
            <a:noAutofit/>
            <a:scene3d>
              <a:camera prst="perspectiveBelow"/>
              <a:lightRig rig="freezing" dir="t">
                <a:rot lat="0" lon="0" rev="564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tr-TR" sz="4800" spc="150" dirty="0" smtClean="0">
                <a:ln w="11430"/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FABET98" pitchFamily="2" charset="0"/>
              </a:rPr>
              <a:t>YAZIM KURALLARI </a:t>
            </a:r>
            <a:br>
              <a:rPr lang="tr-TR" sz="4800" spc="150" dirty="0" smtClean="0">
                <a:ln w="11430"/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FABET98" pitchFamily="2" charset="0"/>
              </a:rPr>
            </a:br>
            <a:r>
              <a:rPr lang="tr-TR" sz="4800" spc="150" dirty="0" smtClean="0">
                <a:ln w="11430"/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FABET98" pitchFamily="2" charset="0"/>
              </a:rPr>
              <a:t>VE </a:t>
            </a:r>
            <a:br>
              <a:rPr lang="tr-TR" sz="4800" spc="150" dirty="0" smtClean="0">
                <a:ln w="11430"/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FABET98" pitchFamily="2" charset="0"/>
              </a:rPr>
            </a:br>
            <a:r>
              <a:rPr lang="tr-TR" sz="4800" spc="150" dirty="0" smtClean="0">
                <a:ln w="11430"/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FABET98" pitchFamily="2" charset="0"/>
              </a:rPr>
              <a:t>NOKTALAMA İŞARETLERİ</a:t>
            </a:r>
            <a:endParaRPr lang="tr-TR" sz="4800" spc="150" dirty="0">
              <a:ln w="11430"/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FABET98" pitchFamily="2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790" y="1714488"/>
            <a:ext cx="899321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736"/>
            <a:ext cx="8570999" cy="3857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8935" y="1071546"/>
            <a:ext cx="8855065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00108"/>
            <a:ext cx="8713375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571480"/>
            <a:ext cx="8601747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793958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7697" y="1071546"/>
            <a:ext cx="8916303" cy="4000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71546"/>
            <a:ext cx="9144000" cy="4298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500042"/>
            <a:ext cx="8730582" cy="5643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714356"/>
            <a:ext cx="8696957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500042"/>
            <a:ext cx="8775307" cy="550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8287" y="1142984"/>
            <a:ext cx="8995713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28670"/>
            <a:ext cx="8929718" cy="430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851" y="571480"/>
            <a:ext cx="8701149" cy="5438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8318" y="928670"/>
            <a:ext cx="9045682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57232"/>
            <a:ext cx="8858312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02389" cy="6155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3939" y="500042"/>
            <a:ext cx="8890062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8929718" cy="471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5214950"/>
            <a:ext cx="7415613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698" y="1071546"/>
            <a:ext cx="8851302" cy="2982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4071942"/>
            <a:ext cx="7788621" cy="404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9144000" cy="4455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714489"/>
            <a:ext cx="8572560" cy="283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57232"/>
            <a:ext cx="9073255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00108"/>
            <a:ext cx="8929718" cy="4124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kış">
  <a:themeElements>
    <a:clrScheme name="Akış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kış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kış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91</TotalTime>
  <Words>2</Words>
  <Application>Microsoft Office PowerPoint</Application>
  <PresentationFormat>Ekran Gösterisi (4:3)</PresentationFormat>
  <Paragraphs>1</Paragraphs>
  <Slides>25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25</vt:i4>
      </vt:variant>
    </vt:vector>
  </HeadingPairs>
  <TitlesOfParts>
    <vt:vector size="26" baseType="lpstr">
      <vt:lpstr>Akış</vt:lpstr>
      <vt:lpstr>YAZIM KURALLARI  VE  NOKTALAMA İŞARETLERİ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  <vt:lpstr>Slayt 13</vt:lpstr>
      <vt:lpstr>Slayt 14</vt:lpstr>
      <vt:lpstr>Slayt 15</vt:lpstr>
      <vt:lpstr>Slayt 16</vt:lpstr>
      <vt:lpstr>Slayt 17</vt:lpstr>
      <vt:lpstr>Slayt 18</vt:lpstr>
      <vt:lpstr>Slayt 19</vt:lpstr>
      <vt:lpstr>Slayt 20</vt:lpstr>
      <vt:lpstr>Slayt 21</vt:lpstr>
      <vt:lpstr>Slayt 22</vt:lpstr>
      <vt:lpstr>Slayt 23</vt:lpstr>
      <vt:lpstr>Slayt 24</vt:lpstr>
      <vt:lpstr>Slayt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Admin</dc:creator>
  <cp:lastModifiedBy>Admin</cp:lastModifiedBy>
  <cp:revision>49</cp:revision>
  <dcterms:created xsi:type="dcterms:W3CDTF">2014-10-27T19:20:11Z</dcterms:created>
  <dcterms:modified xsi:type="dcterms:W3CDTF">2014-11-13T15:50:11Z</dcterms:modified>
</cp:coreProperties>
</file>