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38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37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U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SESİ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28192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77973" y="679627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570175" y="3878716"/>
            <a:ext cx="4392488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816037" y="1772816"/>
            <a:ext cx="2323915" cy="3125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979712" y="2636914"/>
            <a:ext cx="3960440" cy="1656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706573" y="2492896"/>
            <a:ext cx="881651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51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7229687" y="692695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3131840" y="1796915"/>
            <a:ext cx="1152128" cy="191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979712" y="2492896"/>
            <a:ext cx="5040560" cy="18722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78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804248" y="684773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3131840" y="1796915"/>
            <a:ext cx="1152128" cy="191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551298" y="2492896"/>
            <a:ext cx="5468974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67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7017196" y="692696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3131840" y="1796915"/>
            <a:ext cx="1152128" cy="191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551298" y="2492896"/>
            <a:ext cx="5468974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57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7017196" y="692696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3131840" y="1796915"/>
            <a:ext cx="1152128" cy="191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551298" y="2492896"/>
            <a:ext cx="5468974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7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598053" y="566737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3131840" y="1988840"/>
            <a:ext cx="144016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551298" y="2276872"/>
            <a:ext cx="5468974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7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588224" y="594929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3131840" y="1988840"/>
            <a:ext cx="144016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551298" y="2276872"/>
            <a:ext cx="5468974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95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391536" y="612710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3131840" y="1988840"/>
            <a:ext cx="144016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551298" y="2276872"/>
            <a:ext cx="5468974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20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804248" y="60534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3131840" y="1988840"/>
            <a:ext cx="144016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551298" y="2276872"/>
            <a:ext cx="5468974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12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804248" y="60534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988840"/>
            <a:ext cx="1656184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551298" y="2276872"/>
            <a:ext cx="5468974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28192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76828" y="594929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570175" y="3878716"/>
            <a:ext cx="4392488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un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979712" y="1772816"/>
            <a:ext cx="2160240" cy="3125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979712" y="2636912"/>
            <a:ext cx="3960440" cy="17281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706573" y="2492896"/>
            <a:ext cx="710250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72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660232" y="61244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988840"/>
            <a:ext cx="1656184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816037" y="2276872"/>
            <a:ext cx="5204235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67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416823" y="61312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tul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988840"/>
            <a:ext cx="1656184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816037" y="2276872"/>
            <a:ext cx="5204235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28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804248" y="692696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988840"/>
            <a:ext cx="1656184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816037" y="2276872"/>
            <a:ext cx="5204235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34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660232" y="676415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988840"/>
            <a:ext cx="1656184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475656" y="2276872"/>
            <a:ext cx="5544616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75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660232" y="676415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nul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988840"/>
            <a:ext cx="1656184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475656" y="2276872"/>
            <a:ext cx="5544616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90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320311"/>
            <a:ext cx="36761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31683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7020272" y="672425"/>
            <a:ext cx="14205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563888" y="3878716"/>
            <a:ext cx="53987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988840"/>
            <a:ext cx="1440160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979712" y="2276872"/>
            <a:ext cx="504056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6416823" y="2492896"/>
            <a:ext cx="171401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50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U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SESİ 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</a:p>
        </p:txBody>
      </p:sp>
    </p:spTree>
    <p:extLst>
      <p:ext uri="{BB962C8B-B14F-4D97-AF65-F5344CB8AC3E}">
        <p14:creationId xmlns:p14="http://schemas.microsoft.com/office/powerpoint/2010/main" val="410267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28192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45918" y="594929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570175" y="3878716"/>
            <a:ext cx="4392488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ul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979712" y="1772816"/>
            <a:ext cx="2160240" cy="3125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377379" y="2636913"/>
            <a:ext cx="4562773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706573" y="2492896"/>
            <a:ext cx="710250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30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28192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67891" y="667139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570175" y="3878716"/>
            <a:ext cx="4392488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ur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979712" y="1772816"/>
            <a:ext cx="2160240" cy="3125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691680" y="2636913"/>
            <a:ext cx="4248472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706573" y="2492896"/>
            <a:ext cx="881651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28192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79319" y="602029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570175" y="3878716"/>
            <a:ext cx="4392488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ut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979712" y="1772816"/>
            <a:ext cx="2160240" cy="3125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691680" y="2636913"/>
            <a:ext cx="4248472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706573" y="2492896"/>
            <a:ext cx="881651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96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28192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01042" y="594929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570175" y="3878716"/>
            <a:ext cx="4392488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551298" y="1772816"/>
            <a:ext cx="2588654" cy="3125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979712" y="2636914"/>
            <a:ext cx="3960440" cy="1656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706573" y="2492896"/>
            <a:ext cx="665627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28192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01042" y="594929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570175" y="3878716"/>
            <a:ext cx="4392488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551298" y="1772816"/>
            <a:ext cx="2588654" cy="3125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979712" y="2636914"/>
            <a:ext cx="3960440" cy="1656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706573" y="2492896"/>
            <a:ext cx="665627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70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28192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61949" y="594929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570175" y="3878716"/>
            <a:ext cx="4392488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816037" y="1772816"/>
            <a:ext cx="2323915" cy="3125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979712" y="2636914"/>
            <a:ext cx="3960440" cy="1656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706573" y="2492896"/>
            <a:ext cx="881651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28192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0" y="28192"/>
            <a:ext cx="128344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95536" y="2731854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39952" y="692696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52225" y="602029"/>
            <a:ext cx="1420501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570175" y="3878716"/>
            <a:ext cx="4392488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7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ru</a:t>
            </a:r>
            <a:endParaRPr lang="tr-TR" sz="17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816037" y="1772816"/>
            <a:ext cx="2323915" cy="3125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979712" y="2636914"/>
            <a:ext cx="3960440" cy="1656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706573" y="2492896"/>
            <a:ext cx="881651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47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154</Words>
  <Application>Microsoft Office PowerPoint</Application>
  <PresentationFormat>Ekran Gösterisi (4:3)</PresentationFormat>
  <Paragraphs>148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16</cp:revision>
  <dcterms:created xsi:type="dcterms:W3CDTF">2013-07-01T19:15:16Z</dcterms:created>
  <dcterms:modified xsi:type="dcterms:W3CDTF">2015-12-05T21:11:46Z</dcterms:modified>
</cp:coreProperties>
</file>