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73" r:id="rId2"/>
    <p:sldId id="274" r:id="rId3"/>
    <p:sldId id="275" r:id="rId4"/>
    <p:sldId id="286" r:id="rId5"/>
    <p:sldId id="276" r:id="rId6"/>
    <p:sldId id="277" r:id="rId7"/>
    <p:sldId id="278" r:id="rId8"/>
    <p:sldId id="280" r:id="rId9"/>
    <p:sldId id="279" r:id="rId10"/>
    <p:sldId id="281" r:id="rId11"/>
    <p:sldId id="27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41453-300C-4722-B513-CB8D44B6422D}" type="datetimeFigureOut">
              <a:rPr lang="tr-TR" smtClean="0"/>
              <a:t>05.12.2015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BFC31-C0DF-4B2C-B8EE-C08A108950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87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05.12.2015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05.12.2015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05.12.2015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3720DD-5B6D-40BF-8493-A6B52D484E6B}" type="datetimeFigureOut">
              <a:rPr lang="tr-TR" smtClean="0"/>
              <a:t>05.12.2015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976981" y="44624"/>
            <a:ext cx="4650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M 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07504" y="1268760"/>
            <a:ext cx="89289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</a:t>
            </a:r>
            <a:r>
              <a:rPr lang="tr-TR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ne, </a:t>
            </a:r>
            <a:r>
              <a:rPr lang="tr-TR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mor</a:t>
            </a:r>
            <a:r>
              <a:rPr lang="tr-TR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mont </a:t>
            </a:r>
            <a:r>
              <a:rPr lang="tr-TR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al. </a:t>
            </a:r>
            <a:endParaRPr lang="tr-TR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1691680" y="213285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58"/>
            <a:ext cx="2088232" cy="248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ağ Ayraç 1"/>
          <p:cNvSpPr/>
          <p:nvPr/>
        </p:nvSpPr>
        <p:spPr>
          <a:xfrm rot="5400000">
            <a:off x="4775402" y="1281382"/>
            <a:ext cx="637222" cy="234017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http://i54.tinypic.com/2qknl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75" y="2779273"/>
            <a:ext cx="3190875" cy="28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Düz Ok Bağlayıcısı 12"/>
          <p:cNvCxnSpPr/>
          <p:nvPr/>
        </p:nvCxnSpPr>
        <p:spPr>
          <a:xfrm>
            <a:off x="7884368" y="213285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7380312" y="3086264"/>
            <a:ext cx="12779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endParaRPr lang="tr-TR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976981" y="44624"/>
            <a:ext cx="4650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M 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11560" y="1268760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Mert </a:t>
            </a:r>
            <a:r>
              <a:rPr lang="tr-TR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  </a:t>
            </a:r>
            <a:r>
              <a:rPr lang="tr-TR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7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rar</a:t>
            </a:r>
            <a:r>
              <a:rPr lang="tr-TR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2123728" y="213285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85659"/>
            <a:ext cx="2160240" cy="250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Düz Ok Bağlayıcısı 9"/>
          <p:cNvCxnSpPr/>
          <p:nvPr/>
        </p:nvCxnSpPr>
        <p:spPr>
          <a:xfrm>
            <a:off x="4644008" y="2149557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http://www.tr.all.biz/img/tr/catalog/18873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89" y="3149861"/>
            <a:ext cx="1884437" cy="237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Düz Ok Bağlayıcısı 12"/>
          <p:cNvCxnSpPr/>
          <p:nvPr/>
        </p:nvCxnSpPr>
        <p:spPr>
          <a:xfrm>
            <a:off x="7308304" y="2094350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Dikdörtgen 13"/>
          <p:cNvSpPr/>
          <p:nvPr/>
        </p:nvSpPr>
        <p:spPr>
          <a:xfrm>
            <a:off x="5586227" y="3429000"/>
            <a:ext cx="27301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0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rar</a:t>
            </a:r>
            <a:endParaRPr lang="tr-TR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7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3158794" y="17306"/>
            <a:ext cx="2826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MEL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39552" y="940636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mel 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om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let 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tat. 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39552" y="1700808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mel 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 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 </a:t>
            </a:r>
            <a:endParaRPr lang="tr-T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95536" y="2608787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mel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li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mon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tart.</a:t>
            </a:r>
            <a:endParaRPr lang="tr-T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95536" y="3532117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mel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na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li 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om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let 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tat.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395536" y="4365104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mel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ri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el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 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r>
              <a:rPr lang="tr-T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3331116" y="17306"/>
            <a:ext cx="2481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EM</a:t>
            </a:r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</a:t>
            </a:r>
            <a:endParaRPr lang="tr-T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39552" y="940636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Em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 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 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al. 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79512" y="1700808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An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nen 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ri 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man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tar 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rar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 </a:t>
            </a:r>
            <a:endParaRPr lang="tr-T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95536" y="2608787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Em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on 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el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 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tart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39552" y="3532117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Em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man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tar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i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ki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li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395536" y="4365104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Em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on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lar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ne 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et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ti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?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1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3291042" y="17306"/>
            <a:ext cx="2561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EMİN</a:t>
            </a:r>
            <a:endParaRPr lang="tr-T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39552" y="940636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min</a:t>
            </a:r>
            <a:r>
              <a:rPr lang="tr-TR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 </a:t>
            </a:r>
            <a:r>
              <a:rPr lang="tr-TR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</a:t>
            </a:r>
            <a:r>
              <a:rPr lang="tr-TR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ti  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  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79512" y="1700808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i-FI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r>
              <a:rPr lang="tr-TR" sz="5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min</a:t>
            </a:r>
            <a:r>
              <a:rPr lang="fi-FI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man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tar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tart.</a:t>
            </a:r>
            <a:endParaRPr lang="tr-T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95536" y="2608787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min 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el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 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tart.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39552" y="3532117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min 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ri 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el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 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tart.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endParaRPr lang="tr-TR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395536" y="4365104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min</a:t>
            </a:r>
            <a:r>
              <a:rPr lang="tr-TR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 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tut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3137955" y="17306"/>
            <a:ext cx="2868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Mİ</a:t>
            </a:r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endParaRPr lang="tr-TR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39552" y="940636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, mor 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mont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al. 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179512" y="1700808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i-FI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</a:t>
            </a:r>
            <a:r>
              <a:rPr lang="fi-FI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fi-FI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, mor </a:t>
            </a:r>
            <a:r>
              <a:rPr lang="fi-FI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la</a:t>
            </a:r>
            <a:r>
              <a:rPr lang="fi-FI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 </a:t>
            </a:r>
            <a:r>
              <a:rPr lang="fi-FI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al.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0" y="2608787"/>
            <a:ext cx="8964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</a:t>
            </a:r>
            <a:r>
              <a:rPr lang="it-IT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it-IT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el</a:t>
            </a:r>
            <a:r>
              <a:rPr lang="it-IT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 </a:t>
            </a:r>
            <a:r>
              <a:rPr lang="it-IT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r>
              <a:rPr lang="it-IT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 </a:t>
            </a:r>
            <a:r>
              <a:rPr lang="it-IT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r>
              <a:rPr lang="it-IT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mon </a:t>
            </a:r>
            <a:r>
              <a:rPr lang="it-IT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al.</a:t>
            </a:r>
            <a:endParaRPr lang="tr-TR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0" y="3532117"/>
            <a:ext cx="8460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Man</a:t>
            </a:r>
            <a:r>
              <a:rPr lang="tr-TR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tar, 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na</a:t>
            </a:r>
            <a:r>
              <a:rPr lang="tr-TR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ne, 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 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al.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395536" y="4365104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El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lar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i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ri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mi </a:t>
            </a:r>
            <a:r>
              <a:rPr lang="tr-TR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r>
              <a:rPr lang="tr-TR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ri.</a:t>
            </a:r>
            <a:endParaRPr lang="tr-T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976981" y="44624"/>
            <a:ext cx="4650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M 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0" y="1268760"/>
            <a:ext cx="9036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Em</a:t>
            </a:r>
            <a:r>
              <a:rPr lang="tr-TR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</a:t>
            </a:r>
            <a:r>
              <a:rPr lang="tr-TR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limon </a:t>
            </a:r>
            <a:r>
              <a:rPr lang="tr-TR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on</a:t>
            </a:r>
            <a:r>
              <a:rPr lang="tr-TR" sz="7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li</a:t>
            </a:r>
            <a:r>
              <a:rPr lang="tr-TR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</a:t>
            </a:r>
            <a:endParaRPr lang="tr-TR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1175645" y="213285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http://www.auburn.edu/academic/education/reading_genie/projectsfiles/children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4" y="3197019"/>
            <a:ext cx="12551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Düz Ok Bağlayıcısı 14"/>
          <p:cNvCxnSpPr/>
          <p:nvPr/>
        </p:nvCxnSpPr>
        <p:spPr>
          <a:xfrm>
            <a:off x="3851920" y="2142963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kosesarikaya.com/tr/wp-content/uploads/limon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88" y="3197018"/>
            <a:ext cx="1890464" cy="226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ağ Ayraç 17"/>
          <p:cNvSpPr/>
          <p:nvPr/>
        </p:nvSpPr>
        <p:spPr>
          <a:xfrm rot="5400000">
            <a:off x="6791626" y="1345139"/>
            <a:ext cx="637222" cy="234017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2" name="Picture 4" descr="http://www.beyaztarih.com/uploads/default/photos/921442c8a0674206b7087f379176c9d5_big_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56" y="2908119"/>
            <a:ext cx="3362247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4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976981" y="44624"/>
            <a:ext cx="4650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M 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0" y="1268760"/>
            <a:ext cx="9036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mel</a:t>
            </a:r>
            <a:r>
              <a:rPr lang="tr-TR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om</a:t>
            </a:r>
            <a:r>
              <a:rPr lang="tr-TR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let</a:t>
            </a:r>
            <a:r>
              <a:rPr lang="tr-TR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tat.</a:t>
            </a:r>
            <a:endParaRPr lang="tr-TR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1976981" y="2119634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 descr="http://www.maxibayan.com/wp-content/uploads/2014/10/Hareketli-%C3%87ocuk-Gifleri-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1674118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Düz Ok Bağlayıcısı 12"/>
          <p:cNvCxnSpPr/>
          <p:nvPr/>
        </p:nvCxnSpPr>
        <p:spPr>
          <a:xfrm>
            <a:off x="4860032" y="2119634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http://www.e-oktayusta.com/kucuk-yemek-resimleri/kabakli-omlet-15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70867"/>
            <a:ext cx="2664296" cy="21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Düz Ok Bağlayıcısı 15"/>
          <p:cNvCxnSpPr/>
          <p:nvPr/>
        </p:nvCxnSpPr>
        <p:spPr>
          <a:xfrm>
            <a:off x="7236296" y="2192719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Dikdörtgen 18"/>
          <p:cNvSpPr/>
          <p:nvPr/>
        </p:nvSpPr>
        <p:spPr>
          <a:xfrm>
            <a:off x="6516216" y="3188173"/>
            <a:ext cx="17043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tat</a:t>
            </a:r>
            <a:endParaRPr lang="tr-TR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976981" y="44624"/>
            <a:ext cx="4650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M 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0" y="1268760"/>
            <a:ext cx="9036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Er</a:t>
            </a:r>
            <a:r>
              <a:rPr lang="tr-TR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man</a:t>
            </a:r>
            <a:r>
              <a:rPr lang="tr-TR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mi</a:t>
            </a:r>
            <a:r>
              <a:rPr lang="tr-TR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ni</a:t>
            </a:r>
            <a:r>
              <a:rPr lang="tr-TR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el</a:t>
            </a:r>
            <a:r>
              <a:rPr lang="tr-TR" sz="6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</a:t>
            </a:r>
            <a:r>
              <a:rPr lang="tr-TR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al</a:t>
            </a:r>
            <a:endParaRPr lang="tr-TR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1547664" y="2132077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3987"/>
            <a:ext cx="114514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ayser.com.tr/wp-content/uploads/2015/01/mini-el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99" y="2924944"/>
            <a:ext cx="19606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ağ Ayraç 10"/>
          <p:cNvSpPr/>
          <p:nvPr/>
        </p:nvSpPr>
        <p:spPr>
          <a:xfrm rot="5400000">
            <a:off x="4703394" y="1324770"/>
            <a:ext cx="637222" cy="234017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Düz Ok Bağlayıcısı 12"/>
          <p:cNvCxnSpPr/>
          <p:nvPr/>
        </p:nvCxnSpPr>
        <p:spPr>
          <a:xfrm>
            <a:off x="8244408" y="2235000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7577025" y="3188173"/>
            <a:ext cx="12779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al</a:t>
            </a:r>
            <a:endParaRPr lang="tr-TR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976981" y="44624"/>
            <a:ext cx="4650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M 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0" y="1268760"/>
            <a:ext cx="9036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</a:t>
            </a:r>
            <a:r>
              <a:rPr lang="tr-TR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mer </a:t>
            </a:r>
            <a:r>
              <a:rPr lang="tr-TR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o</a:t>
            </a:r>
            <a:r>
              <a:rPr lang="tr-TR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r>
              <a:rPr lang="tr-TR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a</a:t>
            </a:r>
            <a:r>
              <a:rPr lang="tr-TR" sz="7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</a:t>
            </a:r>
            <a:r>
              <a:rPr lang="tr-TR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2144204" y="213285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http://www.auburn.edu/academic/education/reading_genie/projectsfiles/children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67" y="3226296"/>
            <a:ext cx="12551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Düz Ok Bağlayıcısı 13"/>
          <p:cNvCxnSpPr/>
          <p:nvPr/>
        </p:nvCxnSpPr>
        <p:spPr>
          <a:xfrm>
            <a:off x="4860032" y="213285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www.ozcobantur.com.tr/icerikResimler/205_587996187_76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38" y="3068958"/>
            <a:ext cx="2648787" cy="23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Düz Ok Bağlayıcısı 8"/>
          <p:cNvCxnSpPr/>
          <p:nvPr/>
        </p:nvCxnSpPr>
        <p:spPr>
          <a:xfrm>
            <a:off x="7164288" y="213285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http://cdn1.tipeez.com/Cms/News/2/4/8242/1323068_129901993224847148609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81" y="3060573"/>
            <a:ext cx="1644214" cy="23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976981" y="44624"/>
            <a:ext cx="4650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M 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0" y="1268760"/>
            <a:ext cx="90364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</a:t>
            </a:r>
            <a:r>
              <a:rPr lang="tr-TR" sz="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</a:t>
            </a:r>
            <a:r>
              <a:rPr lang="tr-TR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r>
              <a:rPr lang="tr-TR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r>
              <a:rPr lang="tr-TR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ri</a:t>
            </a:r>
            <a:r>
              <a:rPr lang="tr-TR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nar </a:t>
            </a:r>
            <a:r>
              <a:rPr lang="tr-TR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6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rar. </a:t>
            </a:r>
            <a:endParaRPr lang="tr-TR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1403648" y="213285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103238"/>
            <a:ext cx="1800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Düz Ok Bağlayıcısı 14"/>
          <p:cNvCxnSpPr/>
          <p:nvPr/>
        </p:nvCxnSpPr>
        <p:spPr>
          <a:xfrm>
            <a:off x="3275856" y="216713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2430111" y="3284984"/>
            <a:ext cx="16914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i</a:t>
            </a:r>
            <a:r>
              <a:rPr lang="tr-TR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ri</a:t>
            </a:r>
            <a:endParaRPr lang="tr-TR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8" name="Düz Ok Bağlayıcısı 17"/>
          <p:cNvCxnSpPr/>
          <p:nvPr/>
        </p:nvCxnSpPr>
        <p:spPr>
          <a:xfrm>
            <a:off x="5148064" y="213285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http://www.sevgilievim.com/images/products/00/05/61/561_buyuk_z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041798"/>
            <a:ext cx="2065032" cy="225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Düz Ok Bağlayıcısı 18"/>
          <p:cNvCxnSpPr/>
          <p:nvPr/>
        </p:nvCxnSpPr>
        <p:spPr>
          <a:xfrm>
            <a:off x="7596336" y="216713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6001642" y="3111622"/>
            <a:ext cx="28777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8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a</a:t>
            </a:r>
            <a:r>
              <a:rPr lang="tr-TR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rar</a:t>
            </a:r>
            <a:endParaRPr lang="tr-TR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976981" y="44624"/>
            <a:ext cx="4650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M 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0" y="1268760"/>
            <a:ext cx="9036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</a:t>
            </a:r>
            <a:r>
              <a:rPr lang="tr-TR" sz="7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min </a:t>
            </a:r>
            <a:r>
              <a:rPr lang="tr-TR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el</a:t>
            </a:r>
            <a:r>
              <a:rPr lang="tr-TR" sz="7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 </a:t>
            </a:r>
            <a:r>
              <a:rPr lang="tr-TR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tart. </a:t>
            </a:r>
            <a:r>
              <a:rPr lang="tr-TR" sz="7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 </a:t>
            </a:r>
            <a:endParaRPr lang="tr-TR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2194460" y="213285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08042"/>
            <a:ext cx="2448272" cy="233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mg-fotki.yandex.ru/get/6109/27302857.255/0_83d72_3c0e7b98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86" y="2924944"/>
            <a:ext cx="1971948" cy="29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Düz Ok Bağlayıcısı 12"/>
          <p:cNvCxnSpPr/>
          <p:nvPr/>
        </p:nvCxnSpPr>
        <p:spPr>
          <a:xfrm>
            <a:off x="4355976" y="2230049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7092280" y="2230049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6" name="Picture 6" descr="http://st.depositphotos.com/1186033/3838/i/110/depositphotos_38388975-Diet-choice-between-apple-and-burg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166151"/>
            <a:ext cx="1872208" cy="220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976981" y="44624"/>
            <a:ext cx="4650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M 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0" y="1268760"/>
            <a:ext cx="90364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Mi</a:t>
            </a:r>
            <a:r>
              <a:rPr lang="tr-T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ne </a:t>
            </a:r>
            <a:r>
              <a:rPr lang="tr-TR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man</a:t>
            </a:r>
            <a:r>
              <a:rPr lang="tr-T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tar </a:t>
            </a:r>
            <a:r>
              <a:rPr lang="tr-TR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on</a:t>
            </a:r>
            <a:r>
              <a:rPr lang="tr-TR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</a:t>
            </a:r>
            <a:r>
              <a:rPr lang="tr-TR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li</a:t>
            </a:r>
            <a:r>
              <a:rPr lang="tr-TR" sz="6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ra.</a:t>
            </a:r>
            <a:endParaRPr lang="tr-TR" sz="6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1403648" y="213285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7" y="3180317"/>
            <a:ext cx="150398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QTEhUTExQVFhQXGRwaGBgYGB0YGxsZGhgWGhoZHRgYHCggGholHRsXITEhJSkrLi4uGB8zODMsNygtLisBCgoKDg0OGxAQGywkHyQsLDQsLC8sLCwsLCw0LCwsLCwsNCwsLCwsLCwsLCwsLCwsLCwsLCwsLCwsLCwsLCwsLP/AABEIANkA6AMBIgACEQEDEQH/xAAcAAEAAgMBAQEAAAAAAAAAAAAABAYDBQcCAQj/xAA9EAABAwIEAwUGBQIFBQEAAAABAAIRAyEEEjFBBVFhBiJxgZETMqGxwfAHQlLR4WJyFCOCkvEzQ3OiwlP/xAAaAQEAAwEBAQAAAAAAAAAAAAAAAgMEAQUG/8QALREAAgIBBAAEBQMFAAAAAAAAAAECEQMEEiExE0FRcQUiMqGxYZHwFCNCgdH/2gAMAwEAAhEDEQA/AO4r4Svqrvbnj9PC4WoXPa2o5pFNpuXEiLAX89EZ2Kt0Vnjf4hPzllBoawGMzhLj1ANmjxlOD9q8S+5qNI/qaP8A5AVLrV21qXtmmTAkf1DUffNYOF4y4LjZZ3KR68cGPbVHQ+M8WxVVsU6wp/2Nif8AVcjyVKxtLHzd1dw3Ie5/nIOi3uG4k2Be3oP5UsY9gM5xPST9FG2zkY+HxtKpQ7Q4yhEV6oI/K50gf6XSFa+Ffia8ACvSa7m5pynxi4n0TFPo1xDxPUWPhfUKucV4G5sGlmeNsoJPm3Zc3ziWrHgy8SVM6fw7tphKsD2mRx2qDL6nT4qwMcCJBBB0IuFwTB8AxT3RkcDGht/wtrgquOwboaXs/oddp8j3fPVWRy+pmy6GP+EufQ7OioPC/wARwSG16WW8F7HSPHKb69SrxhMUyo0PpuDmnQgyFapJ9GHJhnj+pGZERSKgiIgCIiAIiIAiIgCIiAIiIAiIgCIiA5/+J/bc4Rv+HoOiu4S53/5tPL+s/AX3C4jise+pJe4uJ1LjJJ8Sp/bGq84yvnMv9q8E+DiPSAtMw2VE5Wepp8e02/B6xbRq33B6f83WywFJlW7HtDt2E/uoWFaDTAFpjNGoIIk+O61FN5DnXg3AP8/VQ5o1Ok6LRVqvYYlSaGLESbnrb/lVL/GOdGZxPiZVi4XxMeycx1ydDrHgh22WDBcUfpDY8Fv8HXLhoP8Ab+ypNBxaZJkbHZb3h2Pb+sj/AFH5SuUQyRTXBbKFYtNnZT0t8NPmtk2o2q3LVAPJw+oVfweIpO3eTzEwtnSq5f1+YkfELpjkqZpuP9lQTmouE/P9lpuD8Vr4KoYkD81N0w7y/wDoK6VHTduv9ro+GixcR4WzFMMgCoB3T1Gk/wBKjynwaIZU47Z8otHBeNUsSwOpuvHeafeb4j6rYrjXDalXCVvae6WHvAnXbKRqbbgLq3BuLU8TTD6Z8QdQeX8rRCe7sw6nTeE7XKJ6IisMoREQBERAEREAREQBERAEREAREQH5r/Ebh76PEK4e2A97qjORY9xLSPl4grQVqeW1jafVfpLtx2cZjcM9mUGs1rjRdoQ/LYT+l1gR56gEfnN2Gc1zmOBDmyCHAghwmQQdCORWacaZ6+myqcf1Rn7PvOZ4tAE9dYn1IUbH0Yebf87rFhauR4PkY3G4W2xrQ9k2J1Dhv9ySudlq65NKwwpFFxBsVEc5e21LwuNHIzS4ZvsFiH+6SSNDJsPGdPFZ2EA65vDTwmfotFTqCym0MWBtKinRdtst/DOI1AB3Wx0lWzA8TkAFwnoJ+ZK503HhwsYPRbLBYwAa35k29DurOGUyxWdHouJvm84g/FZ3O5PuOcSqtwrHNO49FacLRY4WLJPkiMuSG18mDiNPPTcS3/MAJa8a9WGNWnSFoOG4o4ZwxFEzTkNq0zrTJ2PNpIMFWuphCNNOhsotTDiTLQcwLXSNQdiRqlCORKO18otXD8Y2tTbUYbH4HcKQqf2YccO40yf8txtzHInna09FcFfF2jFkgoypdBERSKwiIgCIiAIiIAiIgCIiAIiIAuYfjTwpgp0sS1gD8/s3uA1aWOy5ucEQD1hdPWp7VcGGMwtXDkwXt7ruTwQ5p8MwE9JUZq1Rbhnsmmfl8sgqVgq+rTpt05rLj8I+k80qgyvY4tc3+oWN/uV8wmGDnmNS0x5CY9A5ZUz3HDi0YsZRBuAPh81BygHeFs8LSn2gGkelzp8FAqC5UrKZQPBqaBZM6wkXWRq40jkW7JdOoRefJbChUAuL9f45qLh8EImo4MGkavNpkM1I62CyUq7WktAs4bkEzs60R/J1UTSuS3cC4ll2knQ8vBXPhXER/wBxp1EkkWnz100XMaFcsyyCJAOsSOYW84djgLkiNzqrIuyrLiT5OrYbEUHjuOcPAH9oK+1qU6NLhzAj4KpYHjTLZoLRo2YHiTr5aLe4PjVKLAz/AEzHlAhSPOlia6s9uw8/dwtnwjiH/af7w908xy8VjbiA/UOHIuET0soONo7/AB5KSdFTV8MtKLX8Kx2cZXHvj4jmtgrShqnQREQ4EREAREQBERAEREAREQBERAcG/FnDU2cSeWOLnPax9RsaOjLA5y1rT/qKrWAxYZVaYAaDHkbE+lyu4dvOxbMaw1GANxTR3HaZgPyO+h2PSQeFVsK4OLXNLS0w6RBabggjnINuhWTImpHu6TJGeNL07JOJwpoVyHAgB2+hYREg76qDxbC5HnlP38FusZjDWwhYZJpPHeP6XAi58R8lAxNMvpseZPdyu6RYFQTL3FmjLUpkg2Wf2V4167eK8uZFpm22in5FDhySMK9mYuqlzrbGXExa5269Fnp40g9wFs2PekRawzC297+W/lmBhocHtmJIG3SdzpbVKbGxGa86x928lyiaZ7qPPuucHRyMgefpovdIOH5rclJwvDi67S0tFsxEAf7vkvgptb3i7MJ2FiBymI5fcqPJcmiTh3xBP3+ysXCuKBhEvcIv3bfVVGvWkQ0R4fReWEhsg7/f34c0UmiTgpKmdOb2udFiY5PMhSML2mLrvIJ6fYELlzMaeanYfHcyR8fqp7zNLSQ8jrGExzXEOYcrgrVgMWKjZ0Is4cj+y4zhuMAWa4+n8q48B4tWs4Mc4fqymI5H7KtjMwZ9K0rL8ihcO4mysO6RPKVNVydmBprhhERDgREQBERAEREAREQBERAFyz8YuAHu4umO6YZWjmD3Hn1yk/2rqawY/CNrU30niWPaWu8CIPmozjuVF2DK8U1I/NnCMUAX03GGPEHxGl/vZesPjmthkzMgz4/sF47Y8Dfg8Q6i+595rho5hJyu6aERsQVB4aGe0Y54luvOIBJPWIKx0e+sqfR4fS7pMHTby16a/BeeH02uOUxJsCTAG8k/DzU7h1H2hqMB5xHWT6W+Kh4/Dtp1CxpzNEEneCAY0tCkiuXZt8LTY4upNl3IgQJ6cm/E6nZMZw0YdwL2nKYy215gnb+VJwND2JZiAMzY7zQefXzCvTcOzGU80BzCA5uYREwHeJFz6I2Rb2+xQMY6rVbrmAAgM7rR0DR9NyTzmLTp7VJO08uvVWDFcOfhn5wC5k3tcRzHJMbgw+CwZsx20nlOyPksjJeXRXxLSGkaHX9XgeW6VGQCRPVbA4Uh2Qd4nWLx+46qM+lFxpv9CoUXJpkKm2QOuiy3FtwvNO2YR1nkOiQuMkiXTcYEq3dluLtADXnUxd7hbawcBA+qpjKkEGJ/iPvzU7C40sccv6pEbInTGSG+NHU8RQcRnpHvNP5XmfV1wNDC23BOP5v8uv3X89AfHkeuirHZXEiozVrT/brPVzpUjHuIljspI2Ah0fP7O11pUvNHi5MVtwZ0BFVuzfHf+1VOlmk6joenX7FpVydmGcHB0wiIukAiIgCIiAIiIAiIgCIiA5F+NfCqhrUcRb2eQU5GoeHPdfpBt/aVytgIjzHqI+q/VOPwVOtTdSqtD2OEFp3/AGO4IuFxL8R+xP8AgmNq03l1Jz8tx3mkguAJFiIGtvBZ8kGnZ6ul1EXFQfa+5SMK91NwLTDwYHqp3aXC5aogQC0FR8ER7VrnaS2Y52H8rc9rqRJa+LaT6Ko3JGn4fXczqz8wM6K6YDtUDZmZjYADnRlkRyuOcqh04HvRHLrt8VMpYlosWTAgXIaOZgXJPj/HHyS2psvnFeMMGWnmDnVA0uA0EkgkHS8THVa6jxNtFjWU++KriA4+6WaaRYg28oharBUg+rTpvLWtfIO0Oi0crWid184lRqUawc8DKJbTbtk5gCwmdryV1OkR8JXtPXFqL6BhxHeMkD4AmLgjaYWapQJotqkXdaJ3mdvB3qs+A4Ya2EqPlrA17i0EkhobMNJJnw/lZMJSzYNzQJLXtIOg2ETI2cb9EG78mmqgWOo+vIwoh++f8LamKZIEOJG2jXAa6Df5+aiGjkMaum4jedOvy8VGSL4sjH0R9SHOjmdPFfHElwDZMlbKgG0yXG7ybkzAk7QI+9tFyiyyy9hqJJkyBzNvoYvoeiuPGQxjMtSuByD25jt+mPWFy6hx2rTkNdHKOXktrhu2OIcDmObn/JKsjJJUYs2nnOe5E9tc3c0d0HXb4+CuXZPtQHxSq2P5SfvRUbD9p25fZlpbI1BkHqZ18V4wlW4vLR7pH3yXYzp8FeXTb4tSXsdsRV7sjxf2rCwmXN0PMdeo/ZWFaou1Z4s4OEtrCIi6QCIiAIiIAiIgCIiALBjsGytTdTqtD2OEOabgj732WdEB+ee3XBKOBxho0Xl4Ia/K43ZmJ7hcOgBB1h1+Z2HEng4SdbCJ8QJWy/EbsNiPb1cXSBrCs8DIxrnPb3bSAD3ZETtIWkNQf4Bs/mAAnWA6fkFimqZ7uGalCPNlUxQ7s7ybxHIW2O6Oo5MwN4FjeBfcRvotzhZECrSLw4aOsY/p/SQtNiSC59Nji5hfIJEEjYGd9kXJolw7BxRc0gtlwgzyAiT6T6kqVU4y57Q2oIaPd1senwuoWGqAOuJbOnMTMH0XjEXLgZJ8fXS3P1SkQlN92dA7CVwaFWkdLuJnaNztoVuOzlFlM1aWYPzNDsoOYiDbNYAXg6nRcv4Vifym/SYBIIMGOkroXYZjTVLpu5s62hsTfxOmwXOiE0pRckYuNcNy1WRANSQWga6mfgtFx+kWYh8GQCb9QAT810bjLA17q0TkZHSXWHiJK55xhzG1H5nAnO42uSIAudOaSJ6aTkQsNUDGSffIsRqAsFbEFw6eBg/ysVbFF5mwPoY0WetUPsw23d+sft8VxG2qItKdrWtY/XxXttV3uzPnY35beSyOLYsS2IkA6n531heXPHuhzo62v4bfwukWH1I28lmwuMfTu0n5iPAbLFSbf111AtcWsfNeXv35+nyXGEXHhnaN1J7KgyNqAAEAgteNgYNjsuvcG4qzE0m1aeh1B1adwV+dGgGPDe3pGq6D+FnE8lb2WYkVAbbAiSDPqPNWY5uMq8mYNbpYyxua7X4OsIiLWeCEREAREQBERAEREAREQBcN7eUctUtADWirVho0961vAz5ruS57+K3CW+zZiBYh7Q+3Qw70EeipzRtWbNFNRyU/MoPCXgNpvc73CQdSQ1zbadbKt8Uoj2jnNBALpIgQ0HT6j0Vpfhw1rmixdUt/aGzPgSVXXkf4xgeRlIdmnT3d56ws0bs9mbi42yHgKdOoS1zyyT3TGYSYF9IE79NAsVdjqbnsMSx9zY6aXi4P2F4NMB1QMIcwEQ7S0mNd4/hScfVDn5okw2RzAFgfKytoy7m6Zjp0wwOkjM0gtIvPMW2/Zb7s7VLe+1xEm4mAdvIxN/BVuczSZ1MeEa2U/Dv9lUFOCJAIkzJGt/KVGSLccq9mdb4ZxRr8OKleMjZBJEjbUAdFzLF1Q55LfzHfbrELa4zitR9H2GfJTF3wCc03gk3N/VaOsW6NGwuT1m4HlZQRfixbbfqz6MIG97NBnWDA10neQvr6Tx3pETEzHz+KjV7RBkiCOnM3+H0Wao6xzG+xFxPK1vRdL1Z8a9sEE3G+1+mW/wDK9tZaQRteCTvtsP4WOi6RlAN7Try5QbWX32ki8k7gNiLgbD7nmlHLbFRpMRfzO2wnbx6r42wkQCLc/gPmjnSSNwOXwidvNAwi4a6RckiBe46ARzQAUnCC6L6fvG2qs3YirlxdGN3t9MwKqbq5JDZJPr6Kx9l8WMPUFVzC5zLtaDHemxJ5DWBrEW1UH2JfNCSXPB+gkXJH9tccTJcGgkQAwb7CZtbcra8P/EZze7WY194zNOU+JEQeey1rPFngy+G5krVP2Z0ZFA4TxeliG5qTgebT7w8R9dFPVqafRhlFxdMIiLpwIiIAiIgCIiALBjsGytTdSqNDmOEOB+7HedlnRAnRxvj/AGTxWHc8tY+tRYJa8ZZytzG980hpgmNuS5hiSXuqOdqPnK/SvbvGmjgMQ9uuTIOntHCnPlmnyX5+r4MuDQNyfdsO6CTrF4B16LLKKjKke1gySzYrl5ffg1dIQCL6G/S0eCz1SAW5pgd2DM73ja8WUnA4LPS9qQZLiByMXJvsAAPEqPisM+biIHQgTMAXKM7FcImkZKZblABsbXM/lH7rBxGnVq5O6GRdp0iNomYvp4qS3GgsjIXPMiYtzJB2jWeinVXOEFolsXgS7aTKrTo1eGpqvIgYyr+p1yL8uU9F8qYeIuNJmdf2TEVpJOQX7okXgz4Xg6+i91MQ1zcr2EPmZJOkQBG17yuUaE2uDFTqGZz/APtp11UrFUIcfaPaTvEuI2HgbTc6LWHu6EeI/c3CNeYIJ1ufj+66dt2TYblGUETPeJM21sB1C8GgIkB3pptr8bqGahaRciDOqmYDh9bEE5LACS5zsrQB8/IFCMp0RnYgh079QJ9f2KxtzPMA9Fv8T2epsoB9Ws9+IfJa1hBY0A3zE3cT0iL6wonCMMMwnpboSAjZGCc3b6JAwYpgZdQbuAk2vc7D9ls8DTDnEiNJAOmbMBA5jvT68lquKlxIZMuLhvrrBvdbjh9EsyNc5uoBI/KcwBM7gB0HX0UaLJSpUifisLcFzw6wMN1dJcO7a+k3WoxeCeyA7eLg25TyBBkRtC21F7crHAaEhzRrIy97eG+6YiIKw4uoDS7xEU3FoF+8DFmy7WMtujlOilTaZE4HxV+GqCq10XiPnblEeq7hwfiLa9JtRu4EjkY+S4XQw/tQXgw6Wta0Wg2A16NM/wBvgrbwzi7sGGuA7gcAWjkQC4eH1O28sctvsZtbp1mSr6v5wdURR8BjGVqbalMy1wt9QeoRa07PBaadMkIiIcCIiAIiIAiIgNd2jwZrYWvSAlz6bw3+7KcvxhfnMvIBZcOEw0iDmgtgzEHvaFfp1Vztl2fpYii+p7Jrq7Gyx4EPtfLIuQRIymQqskL5Nuk1Ph/I+mckxIbRZToMcCWNykj9TsrnkGD7xkf6Vp8fVcXOdrFvDpyOseRU1rQHTc1JdmA0EkgR4/XZe6eEytMmxJcQ0gxO0kWvCzbj2Y4l5nmnV9i0FoBOWLjSdTPP76qEzEvJsdtABBiNRoRb4J7BxJMW63E+at/BOxGJxDWzTFGmfzvsSP7BcnxgKKTfCJznjxq5UVOprJY3NyyjedZmed1gqUjEQI5LsXDfw2w7L1XvqHkO430En4qx4Ls7haUZKFMEaEtzO/3Ok/FWrDN9mKfxLEvpVn58w/BqlU/5VKpU/wDG1zr+QsrJwn8LsZWvUDaDP6yHO8msPzIXcgFC41xSnhqL61Q91o03cdmjqSrFhS5bM0viOSbqCq/9nF+N9i6eCc0Va3taju9ka3K0MBiXSZJJmAP0mVmxGFdUaPZZrtLmtJp6TMhjSMot42NlsKnE6wc3FVctSliCQ9gMZDJaGi8d0RB5i8GCvvaXHexwdVrQe+A1sC4FQmCXE/mA/KJsbgARXtTN3iTgkny/X8/sUylLmFztLgCYJMxpqGifMkBTMCxrAHXzlwBExmbeRyABaOsvECyjeyGQBsktYM3W7bAcv2Wy7OU81emZmBJEaEBxHnYKtI2ylSbYaKTWe0JOe4c6JOQwOegAvHrqseBqB/uukyGgbEE3ubjRt+Qg7KThcD7SWubmBs0ExOW23+nylaqvgW4d8F2ZjpgHW50npa99JvKI46to3lMODZ90AZTmEEEEMLHGLidz+kxEXzmgyATMk2dyjTW2YCR181Hp1BoZzZQHSILn5j7onvEgG9/dA1WwbkZh5Ey2w1kEC4vfbfY9LTKJGpZScKoa0Q4xI0GY3a0mNcpi3/HrE4kEknS3d3ufH+3/AGg6rL7QVRBaAy5a/SD3iAY1v9TYLUYhl41OszY8rnXQrjLIcvk6b+F3E87KtMkSCHADkbG3kEVL7EYt1HFUnaBxDSOYNj980V2Gfy0zxviOHbmtdM7eiIrzzgiIgCIiAIiIAiIgKH227HPr1PaYdrZf/wBS4aMwnvX3g7clI4L2CptYP8Qc7940nxNzy2V0RVeFG7NX9Zl2KCfC/c1nDuz+HoXp0mh36j3j5E6eS2aIrEkujPKTk7bsIiLpELk3bDigxeOFMuAw+HdBBMBz5h51H9szYTGpW77e9oq9KoKbAabAQc4N3ZgcuhENnMPEBc4wtf2Zqtyl2YAQLTN5MbA/JZsuS/lR62h0+3+4/TgtfEsGyqD7GGNAJLaZNQvaYLiSDGaALWnLGwnT9pHVKFSiKL2PY5ha2zXHI8anWD7zc0z3TzWow+Ke0gNqPblvl5bmI6TOmx2Xmu6oA2s5g9lJA0G9yNzobmRoByUHLg2xxvck3aJeHo+yZ3gHNiXTYC9tpInfop/Ca4JqGkQ3MwtaSZg2Oo0MTfeVsziqVVga9loFwYOUiDcDbqtdjvZ4SkPYOJJgAvAcebpAAAkwNFBFjy3w1/wgYVzrAEHlNtOp0Kj8YBqOp0/zNEgnSDtbnG1lmw2IZUkBgBna0CdYn76qRiWhrmkXABGgm4cI30nnBRFrfJM4dhzUHfac3dGWI0cW5w7UGQRaYIBiwUjF4WGsBudSBebEtBIm9vkd1DdWLaTb5QCYaD3odBM7iCGmSpTMXUdl1BI94GwG2YXInY2PVStFLUuzWYh+zQLCRJsTFzHWxM8vJfawaGFgdm0IMWtNgNjc8je4R2ALT3iBJECRaztz5iOcXXzF4YbODjDZgRBBmZ8AR5hCarg+4F84inlGXK8BoOovqSdSik9n8MTiKQj87R/7fJfV2EbMWtyxjJJ+h25ERbDwwiIgCIiAIiIAiIgCIiAIiIAiIgOM9rjiP8S9uKzEH3J0A1lhGw3i/mqlg6JdUqlr5cyC3Me8WzpG8b+S/R1fCsfGdjXRpmaDE6xOigu7PYXvxQpNLxBc1ga7nZwEi9/FZ3hd9npx18VFLb16dHBcM1vtWusWiZBkQdp5gGLnzW7xDC6n7O0flgyOttm2nSLqT2z7MVKDzFN7mH3arGyOYDwBAOnjt0r+AoY+nTJfRrewJOSoaZcBfUmJa3cOMD4KhwZvWeFJ32S8BXLXFr9f51+Kj9oAXUy28gAtn4ETt13WfH12vDakk1GgZptYkAgxEjkoWNxZqVADeWxfp4RtK4mW98mo4LiXNh7feBPkRF+u6t2AxgqNcHzBFzm01i56lVXhFLK+oHAwHR4TJ9Yn0U7/AA72EE2a7QHm2JMbA5guy/QhjbpJlqwWFous6sCwAyGyHjXY91zbAdJHNRDjGyRlJcCe84kn9lC4L75MRaD6j9l9xP8A1Hx+op2iW6pOyTjOJkiIFyOuhkHxET5KE/GuJnc9f3WJzZMnQaea3HBuzNes5uWk+D+ZzS1g65iIPlJXasPIoK3wWb8OeEl9T27vdp2HV5H0BnzCK/8ADcE2jSZSZo0R4ncnqTJ80WyEdqo+f1GZ5ZuRKREUikIiIAiIgCIiAIiIAiIgCIiAIiIAiIgCIiA5Xx78OqtMOfReawLvcLYcATMzm79+QHQLS8J7DVq9fKc9EMBeHPpOgkEANvGWZPPQ2K7cipeCLdm6GvyRht+5zLBfhe4uc6pWDBsGtzS46uJMcgPLZantZ2Tr0DnPep6Z2yQBEd4at+V9V2NeK3unwPyR4Y1wchrsilb5XocQ7P4Nzy8MaXOIEAa8/oFauHfhw9wBr1Qy3usGY+bjb0nxVq7I+5V/8rvkFvlHHhVWyefWT3NR4NBwnsfhaEEU87x+ap3j4x7oPUBb9EV6SXRhnOU3cnYREXS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cxnSp>
        <p:nvCxnSpPr>
          <p:cNvPr id="15" name="Düz Ok Bağlayıcısı 14"/>
          <p:cNvCxnSpPr/>
          <p:nvPr/>
        </p:nvCxnSpPr>
        <p:spPr>
          <a:xfrm>
            <a:off x="4139952" y="1988840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http://www.cagmantar.com/Yonetim/resimler/images/mantarpa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958"/>
            <a:ext cx="2736304" cy="254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ağ Ayraç 15"/>
          <p:cNvSpPr/>
          <p:nvPr/>
        </p:nvSpPr>
        <p:spPr>
          <a:xfrm rot="5400000">
            <a:off x="6849380" y="1436372"/>
            <a:ext cx="413792" cy="1800200"/>
          </a:xfrm>
          <a:prstGeom prst="rightBrace">
            <a:avLst/>
          </a:prstGeom>
          <a:ln w="7620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Picture 4" descr="https://encrypted-tbn3.gstatic.com/images?q=tbn:ANd9GcT_-iaTOx6WyKPYbPsdcQEF6kd6YKvhZNtzlYJTtcYYV8Erv2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01394"/>
            <a:ext cx="2952328" cy="20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976981" y="44624"/>
            <a:ext cx="4650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M SESİ CÜMLE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0" y="1268760"/>
            <a:ext cx="9036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Le</a:t>
            </a:r>
            <a:r>
              <a:rPr lang="tr-TR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man  </a:t>
            </a:r>
            <a:r>
              <a:rPr lang="tr-TR" sz="72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te</a:t>
            </a:r>
            <a:r>
              <a:rPr lang="tr-TR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re </a:t>
            </a:r>
            <a:r>
              <a:rPr lang="tr-TR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1</a:t>
            </a:r>
            <a:r>
              <a:rPr lang="tr-TR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 li</a:t>
            </a:r>
            <a:r>
              <a:rPr lang="tr-TR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ra</a:t>
            </a:r>
            <a:r>
              <a:rPr lang="tr-TR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nd writing Mutlu" panose="00002100000000000000" pitchFamily="2" charset="0"/>
              </a:rPr>
              <a:t>.</a:t>
            </a:r>
            <a:endParaRPr lang="tr-TR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nd writing Mutlu" panose="00002100000000000000" pitchFamily="2" charset="0"/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1403648" y="2132856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7" y="3078965"/>
            <a:ext cx="150398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Düz Ok Bağlayıcısı 9"/>
          <p:cNvCxnSpPr/>
          <p:nvPr/>
        </p:nvCxnSpPr>
        <p:spPr>
          <a:xfrm>
            <a:off x="4518248" y="2142863"/>
            <a:ext cx="0" cy="936102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http://www.tr.all.biz/img/tr/catalog/18873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29" y="3207387"/>
            <a:ext cx="1884437" cy="237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ağ Ayraç 12"/>
          <p:cNvSpPr/>
          <p:nvPr/>
        </p:nvSpPr>
        <p:spPr>
          <a:xfrm rot="5400000">
            <a:off x="6499347" y="1568989"/>
            <a:ext cx="413792" cy="1800200"/>
          </a:xfrm>
          <a:prstGeom prst="rightBrace">
            <a:avLst/>
          </a:prstGeom>
          <a:ln w="76200"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2" name="Picture 4" descr="https://upload.wikimedia.org/wikipedia/commons/2/25/Lira_co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207387"/>
            <a:ext cx="2448272" cy="222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13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204</TotalTime>
  <Words>183</Words>
  <Application>Microsoft Office PowerPoint</Application>
  <PresentationFormat>Ekran Gösterisi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Raptiye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İhsan Durak</cp:lastModifiedBy>
  <cp:revision>29</cp:revision>
  <dcterms:created xsi:type="dcterms:W3CDTF">2015-09-13T08:47:57Z</dcterms:created>
  <dcterms:modified xsi:type="dcterms:W3CDTF">2015-12-05T17:55:49Z</dcterms:modified>
</cp:coreProperties>
</file>