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5" r:id="rId6"/>
    <p:sldId id="262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75EC8-42CB-470E-813E-A128E6F97DB9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A6D6E-EAE9-41DA-B456-FF8C6B50DB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52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5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8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9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88569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it-IT" sz="7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da, 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ar</a:t>
            </a:r>
            <a:r>
              <a:rPr lang="it-IT" sz="7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mut 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it-IT" sz="72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1475656" y="1085287"/>
            <a:ext cx="504056" cy="2088232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Q3cOCtOnS42yaR6MIvUYwZFHyw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81431"/>
            <a:ext cx="2016224" cy="320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ağ Ayraç 8"/>
          <p:cNvSpPr/>
          <p:nvPr/>
        </p:nvSpPr>
        <p:spPr>
          <a:xfrm rot="5400000">
            <a:off x="5544108" y="-211709"/>
            <a:ext cx="504056" cy="4608512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92896"/>
            <a:ext cx="446449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77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88569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it-IT" sz="7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it-IT" sz="7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yı </a:t>
            </a:r>
            <a:r>
              <a:rPr lang="it-IT" sz="7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lim</a:t>
            </a:r>
            <a:r>
              <a:rPr lang="it-IT" sz="7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it-IT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683568" y="1373319"/>
            <a:ext cx="504056" cy="1512168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Q3cOCtOnS42yaR6MIvUYwZFHyw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29403"/>
            <a:ext cx="1908720" cy="37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ağ Ayraç 8"/>
          <p:cNvSpPr/>
          <p:nvPr/>
        </p:nvSpPr>
        <p:spPr>
          <a:xfrm rot="5400000">
            <a:off x="5004048" y="-751769"/>
            <a:ext cx="504056" cy="5688632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0" name="Picture 2" descr="http://www.haberself.com/res/img/hbr/3/8/13062_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92896"/>
            <a:ext cx="607347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9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88569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 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ki 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lim 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pt-BR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6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683568" y="1373319"/>
            <a:ext cx="504056" cy="1512168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Q3cOCtOnS42yaR6MIvUYwZFHyw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29403"/>
            <a:ext cx="1908720" cy="374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ağ Ayraç 8"/>
          <p:cNvSpPr/>
          <p:nvPr/>
        </p:nvSpPr>
        <p:spPr>
          <a:xfrm rot="5400000">
            <a:off x="5004048" y="-751769"/>
            <a:ext cx="504056" cy="5688632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74" name="Picture 2" descr="http://www.sagliklidiyetler.com/wp-content/uploads/2010/10/green-apple-slice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02527"/>
            <a:ext cx="5616624" cy="347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2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88569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pt-BR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ye</a:t>
            </a:r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6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1655676" y="1121291"/>
            <a:ext cx="504056" cy="2016224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Ayraç 8"/>
          <p:cNvSpPr/>
          <p:nvPr/>
        </p:nvSpPr>
        <p:spPr>
          <a:xfrm rot="5400000">
            <a:off x="6156176" y="400359"/>
            <a:ext cx="504056" cy="3384376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8" y="2564904"/>
            <a:ext cx="267307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s://encrypted-tbn2.gstatic.com/images?q=tbn:ANd9GcRYKwbnT1b7aPPb-dK8o9_LjARhTk5UrEmyk9axC1YpTVzK5FjM4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338437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90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pt-B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1655676" y="1121291"/>
            <a:ext cx="504056" cy="2016224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78" y="2564903"/>
            <a:ext cx="2673077" cy="33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ağ Ayraç 7"/>
          <p:cNvSpPr/>
          <p:nvPr/>
        </p:nvSpPr>
        <p:spPr>
          <a:xfrm rot="5400000">
            <a:off x="5544108" y="-211709"/>
            <a:ext cx="504056" cy="4608512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194" name="Picture 2" descr="http://www.bitkiblog.com/wp-content/uploads/2013/07/mandalina-619x3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1" y="2564903"/>
            <a:ext cx="4608512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62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CÜMLE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7504" y="929074"/>
            <a:ext cx="88569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Elma, armut iyi, dedi.</a:t>
            </a:r>
            <a:endParaRPr lang="tr-TR" sz="6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971600" y="1307999"/>
            <a:ext cx="504056" cy="1656184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Ayraç 8"/>
          <p:cNvSpPr/>
          <p:nvPr/>
        </p:nvSpPr>
        <p:spPr>
          <a:xfrm rot="5400000">
            <a:off x="3599892" y="864617"/>
            <a:ext cx="504056" cy="2160240"/>
          </a:xfrm>
          <a:prstGeom prst="rightBrac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100" name="Picture 4" descr="https://encrypted-tbn2.gstatic.com/images?q=tbn:ANd9GcRYKwbnT1b7aPPb-dK8o9_LjARhTk5UrEmyk9axC1YpTVzK5FjM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2492896"/>
            <a:ext cx="2268252" cy="32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nasilkiloverilir.net/wp-content/uploads/2013/04/Armut-Ka%C3%A7-Kalori-Armut-Zay%C4%B1flat%C4%B1r-m%C4%B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2388119"/>
            <a:ext cx="2232248" cy="334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62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79512" y="17306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DE</a:t>
            </a:r>
            <a:r>
              <a:rPr lang="tr-T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DEM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9187" y="836712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ra 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ku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dok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tor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ol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r>
              <a:rPr lang="pt-B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08856" y="1556792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yat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7504" y="2348880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Dok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tor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man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de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9187" y="3212976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dok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to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ru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yi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din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0" y="3933056"/>
            <a:ext cx="90517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dik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ni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ak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lın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tut</a:t>
            </a:r>
            <a:r>
              <a:rPr lang="pt-B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79783" y="4901484"/>
            <a:ext cx="8884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ye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51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79512" y="17306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 </a:t>
            </a:r>
            <a:r>
              <a:rPr lang="tr-T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DAM</a:t>
            </a:r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LA </a:t>
            </a:r>
            <a:r>
              <a:rPr lang="tr-T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İ</a:t>
            </a:r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LE </a:t>
            </a:r>
            <a:r>
              <a:rPr lang="tr-T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DE</a:t>
            </a:r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MET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9187" y="836712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4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do</a:t>
            </a:r>
            <a:r>
              <a:rPr lang="pt-BR" sz="48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tes, </a:t>
            </a:r>
            <a:r>
              <a:rPr lang="pt-BR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pt-B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08856" y="1556792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dem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yat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ol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7504" y="2348880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r>
              <a:rPr lang="tr-T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met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don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dur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dı.</a:t>
            </a:r>
            <a:endParaRPr lang="tr-T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9187" y="3212976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Dam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don</a:t>
            </a:r>
            <a:r>
              <a:rPr lang="pt-B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dur</a:t>
            </a:r>
            <a:r>
              <a:rPr lang="pt-BR" sz="4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pt-B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0" y="3933056"/>
            <a:ext cx="90517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yı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dört 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kek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79783" y="4901484"/>
            <a:ext cx="8884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lek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ar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mut</a:t>
            </a: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1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79512" y="17306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 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DA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YIM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9187" y="836712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yım </a:t>
            </a:r>
            <a:r>
              <a:rPr lang="pt-BR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pt-BR" sz="48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tes</a:t>
            </a:r>
            <a:r>
              <a:rPr lang="pt-BR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48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48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208856" y="1556792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Dam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la 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yi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yı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r>
              <a:rPr lang="tr-TR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07504" y="2348880"/>
            <a:ext cx="88569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yım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ki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ke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al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99187" y="3212976"/>
            <a:ext cx="885698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 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sa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tr-TR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et </a:t>
            </a:r>
            <a:r>
              <a:rPr lang="tr-TR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4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di.</a:t>
            </a:r>
            <a:endParaRPr lang="tr-TR" sz="48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0" y="3933056"/>
            <a:ext cx="90517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yı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 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ke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ye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et </a:t>
            </a:r>
            <a:r>
              <a:rPr lang="tr-T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at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tı.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79783" y="4901484"/>
            <a:ext cx="88847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pt-BR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rad</a:t>
            </a:r>
            <a:r>
              <a:rPr lang="pt-BR" sz="5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yo</a:t>
            </a:r>
            <a:r>
              <a:rPr lang="pt-BR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pt-B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din</a:t>
            </a:r>
            <a:r>
              <a:rPr lang="pt-BR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54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r>
              <a:rPr lang="tr-TR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126</Words>
  <Application>Microsoft Office PowerPoint</Application>
  <PresentationFormat>Ekran Gösterisi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20</cp:revision>
  <dcterms:created xsi:type="dcterms:W3CDTF">2015-10-06T12:00:39Z</dcterms:created>
  <dcterms:modified xsi:type="dcterms:W3CDTF">2015-12-28T15:22:27Z</dcterms:modified>
</cp:coreProperties>
</file>