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05" r:id="rId3"/>
    <p:sldId id="338" r:id="rId4"/>
    <p:sldId id="339" r:id="rId5"/>
    <p:sldId id="345" r:id="rId6"/>
    <p:sldId id="340" r:id="rId7"/>
    <p:sldId id="341" r:id="rId8"/>
    <p:sldId id="343" r:id="rId9"/>
    <p:sldId id="344" r:id="rId10"/>
    <p:sldId id="346" r:id="rId11"/>
    <p:sldId id="356" r:id="rId12"/>
    <p:sldId id="347" r:id="rId13"/>
    <p:sldId id="348" r:id="rId14"/>
    <p:sldId id="349" r:id="rId15"/>
    <p:sldId id="350" r:id="rId16"/>
    <p:sldId id="351" r:id="rId17"/>
    <p:sldId id="352" r:id="rId18"/>
    <p:sldId id="353" r:id="rId19"/>
    <p:sldId id="357" r:id="rId20"/>
    <p:sldId id="358" r:id="rId21"/>
    <p:sldId id="359" r:id="rId22"/>
    <p:sldId id="360" r:id="rId23"/>
    <p:sldId id="361" r:id="rId24"/>
    <p:sldId id="354" r:id="rId25"/>
    <p:sldId id="355" r:id="rId26"/>
    <p:sldId id="362" r:id="rId27"/>
    <p:sldId id="363" r:id="rId28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276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03.01.2016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 pattern="rectangle"/>
        <p:sndAc>
          <p:stSnd>
            <p:snd r:embed="rId1" name="chimes.wav"/>
          </p:stSnd>
        </p:sndAc>
      </p:transition>
    </mc:Choice>
    <mc:Fallback xmlns="">
      <p:transition spd="slow">
        <p:fade/>
        <p:sndAc>
          <p:stSnd>
            <p:snd r:embed="rId3" name="chimes.wav"/>
          </p:stSnd>
        </p:sndAc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03.01.2016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 pattern="rectangle"/>
        <p:sndAc>
          <p:stSnd>
            <p:snd r:embed="rId1" name="chimes.wav"/>
          </p:stSnd>
        </p:sndAc>
      </p:transition>
    </mc:Choice>
    <mc:Fallback xmlns="">
      <p:transition spd="slow">
        <p:fade/>
        <p:sndAc>
          <p:stSnd>
            <p:snd r:embed="rId3" name="chimes.wav"/>
          </p:stSnd>
        </p:sndAc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03.01.2016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 pattern="rectangle"/>
        <p:sndAc>
          <p:stSnd>
            <p:snd r:embed="rId1" name="chimes.wav"/>
          </p:stSnd>
        </p:sndAc>
      </p:transition>
    </mc:Choice>
    <mc:Fallback xmlns="">
      <p:transition spd="slow">
        <p:fade/>
        <p:sndAc>
          <p:stSnd>
            <p:snd r:embed="rId3" name="chimes.wav"/>
          </p:stSnd>
        </p:sndAc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03.01.2016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 pattern="rectangle"/>
        <p:sndAc>
          <p:stSnd>
            <p:snd r:embed="rId1" name="chimes.wav"/>
          </p:stSnd>
        </p:sndAc>
      </p:transition>
    </mc:Choice>
    <mc:Fallback xmlns="">
      <p:transition spd="slow">
        <p:fade/>
        <p:sndAc>
          <p:stSnd>
            <p:snd r:embed="rId3" name="chimes.wav"/>
          </p:stSnd>
        </p:sndAc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03.01.2016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 pattern="rectangle"/>
        <p:sndAc>
          <p:stSnd>
            <p:snd r:embed="rId1" name="chimes.wav"/>
          </p:stSnd>
        </p:sndAc>
      </p:transition>
    </mc:Choice>
    <mc:Fallback xmlns="">
      <p:transition spd="slow">
        <p:fade/>
        <p:sndAc>
          <p:stSnd>
            <p:snd r:embed="rId3" name="chimes.wav"/>
          </p:stSnd>
        </p:sndAc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03.01.2016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 pattern="rectangle"/>
        <p:sndAc>
          <p:stSnd>
            <p:snd r:embed="rId1" name="chimes.wav"/>
          </p:stSnd>
        </p:sndAc>
      </p:transition>
    </mc:Choice>
    <mc:Fallback xmlns="">
      <p:transition spd="slow">
        <p:fade/>
        <p:sndAc>
          <p:stSnd>
            <p:snd r:embed="rId3" name="chimes.wav"/>
          </p:stSnd>
        </p:sndAc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03.01.2016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 pattern="rectangle"/>
        <p:sndAc>
          <p:stSnd>
            <p:snd r:embed="rId1" name="chimes.wav"/>
          </p:stSnd>
        </p:sndAc>
      </p:transition>
    </mc:Choice>
    <mc:Fallback xmlns="">
      <p:transition spd="slow">
        <p:fade/>
        <p:sndAc>
          <p:stSnd>
            <p:snd r:embed="rId3" name="chimes.wav"/>
          </p:stSnd>
        </p:sndAc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03.01.2016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 pattern="rectangle"/>
        <p:sndAc>
          <p:stSnd>
            <p:snd r:embed="rId1" name="chimes.wav"/>
          </p:stSnd>
        </p:sndAc>
      </p:transition>
    </mc:Choice>
    <mc:Fallback xmlns="">
      <p:transition spd="slow">
        <p:fade/>
        <p:sndAc>
          <p:stSnd>
            <p:snd r:embed="rId3" name="chimes.wav"/>
          </p:stSnd>
        </p:sndAc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03.01.2016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 pattern="rectangle"/>
        <p:sndAc>
          <p:stSnd>
            <p:snd r:embed="rId1" name="chimes.wav"/>
          </p:stSnd>
        </p:sndAc>
      </p:transition>
    </mc:Choice>
    <mc:Fallback xmlns="">
      <p:transition spd="slow">
        <p:fade/>
        <p:sndAc>
          <p:stSnd>
            <p:snd r:embed="rId3" name="chimes.wav"/>
          </p:stSnd>
        </p:sndAc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03.01.2016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 pattern="rectangle"/>
        <p:sndAc>
          <p:stSnd>
            <p:snd r:embed="rId1" name="chimes.wav"/>
          </p:stSnd>
        </p:sndAc>
      </p:transition>
    </mc:Choice>
    <mc:Fallback xmlns="">
      <p:transition spd="slow">
        <p:fade/>
        <p:sndAc>
          <p:stSnd>
            <p:snd r:embed="rId3" name="chimes.wav"/>
          </p:stSnd>
        </p:sndAc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03.01.2016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 pattern="rectangle"/>
        <p:sndAc>
          <p:stSnd>
            <p:snd r:embed="rId1" name="chimes.wav"/>
          </p:stSnd>
        </p:sndAc>
      </p:transition>
    </mc:Choice>
    <mc:Fallback xmlns="">
      <p:transition spd="slow">
        <p:fade/>
        <p:sndAc>
          <p:stSnd>
            <p:snd r:embed="rId3" name="chimes.wav"/>
          </p:stSnd>
        </p:sndAc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audio" Target="../media/audio1.wav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03.01.2016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3000">
        <p14:shred pattern="rectangle"/>
        <p:sndAc>
          <p:stSnd>
            <p:snd r:embed="rId13" name="chimes.wav"/>
          </p:stSnd>
        </p:sndAc>
      </p:transition>
    </mc:Choice>
    <mc:Fallback xmlns="">
      <p:transition spd="slow">
        <p:fade/>
        <p:sndAc>
          <p:stSnd>
            <p:snd r:embed="rId14" name="chimes.wav"/>
          </p:stSnd>
        </p:sndAc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0" y="28192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DERS:</a:t>
            </a:r>
            <a:r>
              <a:rPr lang="tr-TR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TÜRKÇE</a:t>
            </a:r>
            <a:endParaRPr lang="tr-TR" sz="54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</p:txBody>
      </p:sp>
      <p:sp>
        <p:nvSpPr>
          <p:cNvPr id="5" name="Dikdörtgen 4"/>
          <p:cNvSpPr/>
          <p:nvPr/>
        </p:nvSpPr>
        <p:spPr>
          <a:xfrm>
            <a:off x="-30967" y="836712"/>
            <a:ext cx="914400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KONU:</a:t>
            </a:r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B</a:t>
            </a:r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 </a:t>
            </a:r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SESİ KELİME </a:t>
            </a:r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SUNUSU</a:t>
            </a:r>
            <a:endParaRPr lang="tr-TR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16768" y="2601112"/>
            <a:ext cx="914400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HAZIRLAYAN: </a:t>
            </a:r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İHSAN DURAK</a:t>
            </a:r>
            <a:endParaRPr lang="tr-TR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</p:txBody>
      </p:sp>
      <p:sp>
        <p:nvSpPr>
          <p:cNvPr id="7" name="Dikdörtgen 6"/>
          <p:cNvSpPr/>
          <p:nvPr/>
        </p:nvSpPr>
        <p:spPr>
          <a:xfrm>
            <a:off x="33536" y="4355438"/>
            <a:ext cx="9144000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48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100.YIL İLKOKULU</a:t>
            </a:r>
            <a:endParaRPr lang="tr-TR" sz="4800" b="1" cap="none" spc="0" dirty="0" smtClean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  <a:p>
            <a:pPr algn="ctr"/>
            <a:r>
              <a:rPr lang="tr-TR" sz="48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1.SINIF </a:t>
            </a:r>
            <a:r>
              <a:rPr lang="tr-TR" sz="48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ÖĞRETMENİ</a:t>
            </a:r>
            <a:endParaRPr lang="tr-TR" sz="4800" b="1" cap="none" spc="0" dirty="0" smtClean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8436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 pattern="rectangle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3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 tmFilter="0,0; .5, 1; 1, 1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0" y="28192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Yazalım-okuyalım</a:t>
            </a:r>
            <a:endParaRPr lang="tr-TR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23900" y="764704"/>
            <a:ext cx="2064939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96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bo</a:t>
            </a:r>
            <a:endParaRPr lang="tr-TR" sz="96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pic>
        <p:nvPicPr>
          <p:cNvPr id="3074" name="Picture 2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0823"/>
            <a:ext cx="141548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757" y="5373216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551723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8337" y="67060"/>
            <a:ext cx="1085663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Dikdörtgen 11"/>
          <p:cNvSpPr/>
          <p:nvPr/>
        </p:nvSpPr>
        <p:spPr>
          <a:xfrm>
            <a:off x="132757" y="3501008"/>
            <a:ext cx="2495027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96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lu</a:t>
            </a:r>
            <a:r>
              <a:rPr lang="tr-TR" sz="9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 </a:t>
            </a:r>
            <a:endParaRPr lang="tr-TR" sz="96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3923928" y="1549534"/>
            <a:ext cx="2064939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96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bo</a:t>
            </a:r>
            <a:endParaRPr lang="tr-TR" sz="96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5220072" y="1567945"/>
            <a:ext cx="2166595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96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lu</a:t>
            </a:r>
            <a:r>
              <a:rPr lang="tr-TR" sz="9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 </a:t>
            </a:r>
            <a:endParaRPr lang="tr-TR" sz="96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5" name="Dikdörtgen 14"/>
          <p:cNvSpPr/>
          <p:nvPr/>
        </p:nvSpPr>
        <p:spPr>
          <a:xfrm>
            <a:off x="4956397" y="4934669"/>
            <a:ext cx="4008091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9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Bo</a:t>
            </a:r>
            <a:r>
              <a:rPr lang="tr-TR" sz="9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lu</a:t>
            </a:r>
            <a:r>
              <a:rPr lang="tr-TR" sz="9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 </a:t>
            </a:r>
            <a:endParaRPr lang="tr-TR" sz="96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cxnSp>
        <p:nvCxnSpPr>
          <p:cNvPr id="9" name="Düz Ok Bağlayıcısı 8"/>
          <p:cNvCxnSpPr/>
          <p:nvPr/>
        </p:nvCxnSpPr>
        <p:spPr>
          <a:xfrm>
            <a:off x="1656757" y="1844824"/>
            <a:ext cx="2591207" cy="48954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0" name="Düz Ok Bağlayıcısı 19"/>
          <p:cNvCxnSpPr/>
          <p:nvPr/>
        </p:nvCxnSpPr>
        <p:spPr>
          <a:xfrm flipV="1">
            <a:off x="2088839" y="2708920"/>
            <a:ext cx="3995329" cy="165618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3" name="Düz Ok Bağlayıcısı 22"/>
          <p:cNvCxnSpPr/>
          <p:nvPr/>
        </p:nvCxnSpPr>
        <p:spPr>
          <a:xfrm>
            <a:off x="5508104" y="2708920"/>
            <a:ext cx="1368152" cy="252028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334328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 pattern="rectangle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 tmFilter="0,0; .5, 1; 1, 1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3" grpId="0"/>
      <p:bldP spid="14" grpId="0"/>
      <p:bldP spid="1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0" y="28192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Yazalım-okuyalım</a:t>
            </a:r>
            <a:endParaRPr lang="tr-TR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23900" y="764704"/>
            <a:ext cx="2064939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96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bo</a:t>
            </a:r>
            <a:endParaRPr lang="tr-TR" sz="96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pic>
        <p:nvPicPr>
          <p:cNvPr id="3074" name="Picture 2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0823"/>
            <a:ext cx="141548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757" y="5373216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551723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8337" y="67060"/>
            <a:ext cx="1085663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Dikdörtgen 11"/>
          <p:cNvSpPr/>
          <p:nvPr/>
        </p:nvSpPr>
        <p:spPr>
          <a:xfrm>
            <a:off x="132757" y="3501008"/>
            <a:ext cx="2495027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96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ru</a:t>
            </a:r>
            <a:r>
              <a:rPr lang="tr-TR" sz="9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 </a:t>
            </a:r>
            <a:endParaRPr lang="tr-TR" sz="96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3923928" y="1549534"/>
            <a:ext cx="2064939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96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bo</a:t>
            </a:r>
            <a:endParaRPr lang="tr-TR" sz="96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5292080" y="1571708"/>
            <a:ext cx="2244959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96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ru</a:t>
            </a:r>
            <a:r>
              <a:rPr lang="tr-TR" sz="9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 </a:t>
            </a:r>
            <a:endParaRPr lang="tr-TR" sz="96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5" name="Dikdörtgen 14"/>
          <p:cNvSpPr/>
          <p:nvPr/>
        </p:nvSpPr>
        <p:spPr>
          <a:xfrm>
            <a:off x="4956397" y="4934669"/>
            <a:ext cx="4008091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9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bo</a:t>
            </a:r>
            <a:r>
              <a:rPr lang="tr-TR" sz="9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ru</a:t>
            </a:r>
            <a:r>
              <a:rPr lang="tr-TR" sz="9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 </a:t>
            </a:r>
            <a:endParaRPr lang="tr-TR" sz="96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cxnSp>
        <p:nvCxnSpPr>
          <p:cNvPr id="9" name="Düz Ok Bağlayıcısı 8"/>
          <p:cNvCxnSpPr/>
          <p:nvPr/>
        </p:nvCxnSpPr>
        <p:spPr>
          <a:xfrm>
            <a:off x="1547664" y="1844824"/>
            <a:ext cx="2736304" cy="48954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0" name="Düz Ok Bağlayıcısı 19"/>
          <p:cNvCxnSpPr/>
          <p:nvPr/>
        </p:nvCxnSpPr>
        <p:spPr>
          <a:xfrm flipV="1">
            <a:off x="2267744" y="2708920"/>
            <a:ext cx="3816424" cy="165618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3" name="Düz Ok Bağlayıcısı 22"/>
          <p:cNvCxnSpPr/>
          <p:nvPr/>
        </p:nvCxnSpPr>
        <p:spPr>
          <a:xfrm>
            <a:off x="5508104" y="2708920"/>
            <a:ext cx="1368152" cy="252028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443253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 pattern="rectangle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 tmFilter="0,0; .5, 1; 1, 1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3" grpId="0"/>
      <p:bldP spid="14" grpId="0"/>
      <p:bldP spid="1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0" y="28192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Yazalım-okuyalım</a:t>
            </a:r>
            <a:endParaRPr lang="tr-TR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23900" y="764704"/>
            <a:ext cx="2064939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96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bi</a:t>
            </a:r>
            <a:endParaRPr lang="tr-TR" sz="96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pic>
        <p:nvPicPr>
          <p:cNvPr id="3074" name="Picture 2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0823"/>
            <a:ext cx="141548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757" y="5373216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551723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8337" y="67060"/>
            <a:ext cx="1085663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Dikdörtgen 11"/>
          <p:cNvSpPr/>
          <p:nvPr/>
        </p:nvSpPr>
        <p:spPr>
          <a:xfrm>
            <a:off x="132757" y="3501008"/>
            <a:ext cx="2495027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9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rol</a:t>
            </a:r>
            <a:r>
              <a:rPr lang="tr-TR" sz="9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 </a:t>
            </a:r>
            <a:endParaRPr lang="tr-TR" sz="96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3923928" y="1549534"/>
            <a:ext cx="2064939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96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bi</a:t>
            </a:r>
            <a:endParaRPr lang="tr-TR" sz="96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5364089" y="1549534"/>
            <a:ext cx="2088232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9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rol</a:t>
            </a:r>
            <a:r>
              <a:rPr lang="tr-TR" sz="9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 </a:t>
            </a:r>
            <a:endParaRPr lang="tr-TR" sz="96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5" name="Dikdörtgen 14"/>
          <p:cNvSpPr/>
          <p:nvPr/>
        </p:nvSpPr>
        <p:spPr>
          <a:xfrm>
            <a:off x="4956397" y="4934669"/>
            <a:ext cx="4008091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9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Bi</a:t>
            </a:r>
            <a:r>
              <a:rPr lang="tr-TR" sz="9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rol</a:t>
            </a:r>
            <a:r>
              <a:rPr lang="tr-TR" sz="9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 </a:t>
            </a:r>
            <a:endParaRPr lang="tr-TR" sz="96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cxnSp>
        <p:nvCxnSpPr>
          <p:cNvPr id="9" name="Düz Ok Bağlayıcısı 8"/>
          <p:cNvCxnSpPr/>
          <p:nvPr/>
        </p:nvCxnSpPr>
        <p:spPr>
          <a:xfrm>
            <a:off x="1763688" y="1700808"/>
            <a:ext cx="2592288" cy="57606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0" name="Düz Ok Bağlayıcısı 19"/>
          <p:cNvCxnSpPr/>
          <p:nvPr/>
        </p:nvCxnSpPr>
        <p:spPr>
          <a:xfrm flipV="1">
            <a:off x="2411760" y="2708920"/>
            <a:ext cx="3672408" cy="157691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3" name="Düz Ok Bağlayıcısı 22"/>
          <p:cNvCxnSpPr/>
          <p:nvPr/>
        </p:nvCxnSpPr>
        <p:spPr>
          <a:xfrm>
            <a:off x="5508104" y="2708920"/>
            <a:ext cx="1368152" cy="252028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79221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 pattern="rectangle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 tmFilter="0,0; .5, 1; 1, 1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3" grpId="0"/>
      <p:bldP spid="14" grpId="0"/>
      <p:bldP spid="1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0" y="28192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Yazalım-okuyalım</a:t>
            </a:r>
            <a:endParaRPr lang="tr-TR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23900" y="764704"/>
            <a:ext cx="2064939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96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ba</a:t>
            </a:r>
            <a:endParaRPr lang="tr-TR" sz="96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pic>
        <p:nvPicPr>
          <p:cNvPr id="3074" name="Picture 2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0823"/>
            <a:ext cx="141548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757" y="5373216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551723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8337" y="67060"/>
            <a:ext cx="1085663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Dikdörtgen 11"/>
          <p:cNvSpPr/>
          <p:nvPr/>
        </p:nvSpPr>
        <p:spPr>
          <a:xfrm>
            <a:off x="132757" y="3501008"/>
            <a:ext cx="2495027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96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lık</a:t>
            </a:r>
            <a:r>
              <a:rPr lang="tr-TR" sz="9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 </a:t>
            </a:r>
            <a:endParaRPr lang="tr-TR" sz="96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3923928" y="1549534"/>
            <a:ext cx="2064939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96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ba</a:t>
            </a:r>
            <a:endParaRPr lang="tr-TR" sz="96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5364089" y="1540406"/>
            <a:ext cx="2160240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96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lık</a:t>
            </a:r>
            <a:r>
              <a:rPr lang="tr-TR" sz="9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 </a:t>
            </a:r>
            <a:endParaRPr lang="tr-TR" sz="96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5" name="Dikdörtgen 14"/>
          <p:cNvSpPr/>
          <p:nvPr/>
        </p:nvSpPr>
        <p:spPr>
          <a:xfrm>
            <a:off x="4956397" y="4934669"/>
            <a:ext cx="4008091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9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ba</a:t>
            </a:r>
            <a:r>
              <a:rPr lang="tr-TR" sz="9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lık</a:t>
            </a:r>
            <a:r>
              <a:rPr lang="tr-TR" sz="9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 </a:t>
            </a:r>
            <a:endParaRPr lang="tr-TR" sz="96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cxnSp>
        <p:nvCxnSpPr>
          <p:cNvPr id="9" name="Düz Ok Bağlayıcısı 8"/>
          <p:cNvCxnSpPr/>
          <p:nvPr/>
        </p:nvCxnSpPr>
        <p:spPr>
          <a:xfrm>
            <a:off x="1763688" y="1700808"/>
            <a:ext cx="2592288" cy="57606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0" name="Düz Ok Bağlayıcısı 19"/>
          <p:cNvCxnSpPr/>
          <p:nvPr/>
        </p:nvCxnSpPr>
        <p:spPr>
          <a:xfrm flipV="1">
            <a:off x="2267744" y="2708920"/>
            <a:ext cx="3816424" cy="165618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3" name="Düz Ok Bağlayıcısı 22"/>
          <p:cNvCxnSpPr/>
          <p:nvPr/>
        </p:nvCxnSpPr>
        <p:spPr>
          <a:xfrm>
            <a:off x="5508104" y="2708920"/>
            <a:ext cx="1368152" cy="252028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16923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 pattern="rectangle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 tmFilter="0,0; .5, 1; 1, 1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3" grpId="0"/>
      <p:bldP spid="14" grpId="0"/>
      <p:bldP spid="1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0" y="28192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Yazalım-okuyalım</a:t>
            </a:r>
            <a:endParaRPr lang="tr-TR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23900" y="764704"/>
            <a:ext cx="2064939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96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ba</a:t>
            </a:r>
            <a:endParaRPr lang="tr-TR" sz="96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pic>
        <p:nvPicPr>
          <p:cNvPr id="3074" name="Picture 2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0823"/>
            <a:ext cx="141548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757" y="5373216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551723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8337" y="67060"/>
            <a:ext cx="1085663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Dikdörtgen 11"/>
          <p:cNvSpPr/>
          <p:nvPr/>
        </p:nvSpPr>
        <p:spPr>
          <a:xfrm>
            <a:off x="132757" y="3501008"/>
            <a:ext cx="2495027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96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lon</a:t>
            </a:r>
            <a:r>
              <a:rPr lang="tr-TR" sz="9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 </a:t>
            </a:r>
            <a:endParaRPr lang="tr-TR" sz="96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3923928" y="1549534"/>
            <a:ext cx="2064939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96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ba</a:t>
            </a:r>
            <a:endParaRPr lang="tr-TR" sz="96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5508104" y="1549534"/>
            <a:ext cx="2244959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96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lon</a:t>
            </a:r>
            <a:r>
              <a:rPr lang="tr-TR" sz="9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 </a:t>
            </a:r>
            <a:endParaRPr lang="tr-TR" sz="96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5" name="Dikdörtgen 14"/>
          <p:cNvSpPr/>
          <p:nvPr/>
        </p:nvSpPr>
        <p:spPr>
          <a:xfrm>
            <a:off x="4956397" y="4934669"/>
            <a:ext cx="4008091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9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ba</a:t>
            </a:r>
            <a:r>
              <a:rPr lang="tr-TR" sz="9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lon</a:t>
            </a:r>
            <a:r>
              <a:rPr lang="tr-TR" sz="9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 </a:t>
            </a:r>
            <a:endParaRPr lang="tr-TR" sz="96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cxnSp>
        <p:nvCxnSpPr>
          <p:cNvPr id="9" name="Düz Ok Bağlayıcısı 8"/>
          <p:cNvCxnSpPr/>
          <p:nvPr/>
        </p:nvCxnSpPr>
        <p:spPr>
          <a:xfrm>
            <a:off x="1835696" y="1772816"/>
            <a:ext cx="2520280" cy="50405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0" name="Düz Ok Bağlayıcısı 19"/>
          <p:cNvCxnSpPr/>
          <p:nvPr/>
        </p:nvCxnSpPr>
        <p:spPr>
          <a:xfrm flipV="1">
            <a:off x="2411760" y="2708920"/>
            <a:ext cx="3672408" cy="157691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3" name="Düz Ok Bağlayıcısı 22"/>
          <p:cNvCxnSpPr/>
          <p:nvPr/>
        </p:nvCxnSpPr>
        <p:spPr>
          <a:xfrm>
            <a:off x="5508104" y="2708920"/>
            <a:ext cx="1368152" cy="252028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933567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 pattern="rectangle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 tmFilter="0,0; .5, 1; 1, 1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3" grpId="0"/>
      <p:bldP spid="14" grpId="0"/>
      <p:bldP spid="1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0" y="28192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Yazalım-okuyalım</a:t>
            </a:r>
            <a:endParaRPr lang="tr-TR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23900" y="764704"/>
            <a:ext cx="2064939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96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ka</a:t>
            </a:r>
            <a:endParaRPr lang="tr-TR" sz="96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pic>
        <p:nvPicPr>
          <p:cNvPr id="3074" name="Picture 2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0823"/>
            <a:ext cx="141548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757" y="5373216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551723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8337" y="67060"/>
            <a:ext cx="1085663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Dikdörtgen 11"/>
          <p:cNvSpPr/>
          <p:nvPr/>
        </p:nvSpPr>
        <p:spPr>
          <a:xfrm>
            <a:off x="132757" y="3501008"/>
            <a:ext cx="2495027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9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bak</a:t>
            </a:r>
            <a:r>
              <a:rPr lang="tr-TR" sz="9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 </a:t>
            </a:r>
            <a:endParaRPr lang="tr-TR" sz="96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3923928" y="1549534"/>
            <a:ext cx="2064939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96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ka</a:t>
            </a:r>
            <a:endParaRPr lang="tr-TR" sz="96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5519734" y="1549534"/>
            <a:ext cx="2388975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9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bak</a:t>
            </a:r>
            <a:r>
              <a:rPr lang="tr-TR" sz="9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 </a:t>
            </a:r>
            <a:endParaRPr lang="tr-TR" sz="96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5" name="Dikdörtgen 14"/>
          <p:cNvSpPr/>
          <p:nvPr/>
        </p:nvSpPr>
        <p:spPr>
          <a:xfrm>
            <a:off x="4956397" y="4934669"/>
            <a:ext cx="4008091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9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ka</a:t>
            </a:r>
            <a:r>
              <a:rPr lang="tr-TR" sz="9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bak</a:t>
            </a:r>
            <a:r>
              <a:rPr lang="tr-TR" sz="9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 </a:t>
            </a:r>
            <a:endParaRPr lang="tr-TR" sz="96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cxnSp>
        <p:nvCxnSpPr>
          <p:cNvPr id="9" name="Düz Ok Bağlayıcısı 8"/>
          <p:cNvCxnSpPr/>
          <p:nvPr/>
        </p:nvCxnSpPr>
        <p:spPr>
          <a:xfrm>
            <a:off x="1763688" y="1700808"/>
            <a:ext cx="2592288" cy="57606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0" name="Düz Ok Bağlayıcısı 19"/>
          <p:cNvCxnSpPr/>
          <p:nvPr/>
        </p:nvCxnSpPr>
        <p:spPr>
          <a:xfrm flipV="1">
            <a:off x="2411760" y="2708920"/>
            <a:ext cx="3672408" cy="157691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3" name="Düz Ok Bağlayıcısı 22"/>
          <p:cNvCxnSpPr/>
          <p:nvPr/>
        </p:nvCxnSpPr>
        <p:spPr>
          <a:xfrm>
            <a:off x="5508104" y="2708920"/>
            <a:ext cx="1368152" cy="252028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63098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 pattern="rectangle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 tmFilter="0,0; .5, 1; 1, 1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3" grpId="0"/>
      <p:bldP spid="14" grpId="0"/>
      <p:bldP spid="1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0" y="28192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Yazalım-okuyalım</a:t>
            </a:r>
            <a:endParaRPr lang="tr-TR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23900" y="764704"/>
            <a:ext cx="2603884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9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ban</a:t>
            </a:r>
            <a:endParaRPr lang="tr-TR" sz="96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pic>
        <p:nvPicPr>
          <p:cNvPr id="3074" name="Picture 2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0823"/>
            <a:ext cx="141548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757" y="5373216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551723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8337" y="67060"/>
            <a:ext cx="1085663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Dikdörtgen 11"/>
          <p:cNvSpPr/>
          <p:nvPr/>
        </p:nvSpPr>
        <p:spPr>
          <a:xfrm>
            <a:off x="132757" y="3501008"/>
            <a:ext cx="2495027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9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yo</a:t>
            </a:r>
            <a:r>
              <a:rPr lang="tr-TR" sz="9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 </a:t>
            </a:r>
            <a:endParaRPr lang="tr-TR" sz="96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3923928" y="1549534"/>
            <a:ext cx="2664296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9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ban</a:t>
            </a:r>
            <a:endParaRPr lang="tr-TR" sz="96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5940152" y="1564182"/>
            <a:ext cx="2388975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9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yo</a:t>
            </a:r>
            <a:r>
              <a:rPr lang="tr-TR" sz="9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 </a:t>
            </a:r>
            <a:endParaRPr lang="tr-TR" sz="96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5" name="Dikdörtgen 14"/>
          <p:cNvSpPr/>
          <p:nvPr/>
        </p:nvSpPr>
        <p:spPr>
          <a:xfrm>
            <a:off x="4956397" y="4934669"/>
            <a:ext cx="4008091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9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ban</a:t>
            </a:r>
            <a:r>
              <a:rPr lang="tr-TR" sz="9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yo</a:t>
            </a:r>
            <a:endParaRPr lang="tr-TR" sz="96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cxnSp>
        <p:nvCxnSpPr>
          <p:cNvPr id="9" name="Düz Ok Bağlayıcısı 8"/>
          <p:cNvCxnSpPr/>
          <p:nvPr/>
        </p:nvCxnSpPr>
        <p:spPr>
          <a:xfrm>
            <a:off x="2411760" y="1844824"/>
            <a:ext cx="1728192" cy="43204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0" name="Düz Ok Bağlayıcısı 19"/>
          <p:cNvCxnSpPr/>
          <p:nvPr/>
        </p:nvCxnSpPr>
        <p:spPr>
          <a:xfrm flipV="1">
            <a:off x="2195736" y="2708920"/>
            <a:ext cx="3888432" cy="165618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3" name="Düz Ok Bağlayıcısı 22"/>
          <p:cNvCxnSpPr/>
          <p:nvPr/>
        </p:nvCxnSpPr>
        <p:spPr>
          <a:xfrm>
            <a:off x="5508104" y="2708920"/>
            <a:ext cx="1368152" cy="252028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52680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 pattern="rectangle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 tmFilter="0,0; .5, 1; 1, 1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3" grpId="0"/>
      <p:bldP spid="14" grpId="0"/>
      <p:bldP spid="1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0" y="28192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Yazalım-okuyalım</a:t>
            </a:r>
            <a:endParaRPr lang="tr-TR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23900" y="764704"/>
            <a:ext cx="2603884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9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bas</a:t>
            </a:r>
            <a:endParaRPr lang="tr-TR" sz="96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pic>
        <p:nvPicPr>
          <p:cNvPr id="3074" name="Picture 2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0823"/>
            <a:ext cx="141548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757" y="5373216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551723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8337" y="67060"/>
            <a:ext cx="1085663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Dikdörtgen 11"/>
          <p:cNvSpPr/>
          <p:nvPr/>
        </p:nvSpPr>
        <p:spPr>
          <a:xfrm>
            <a:off x="132757" y="3501008"/>
            <a:ext cx="2495027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96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ma</a:t>
            </a:r>
            <a:r>
              <a:rPr lang="tr-TR" sz="9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 </a:t>
            </a:r>
            <a:endParaRPr lang="tr-TR" sz="96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3923928" y="1549534"/>
            <a:ext cx="2664296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9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bas</a:t>
            </a:r>
            <a:endParaRPr lang="tr-TR" sz="96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5940152" y="1549534"/>
            <a:ext cx="2388975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96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ma</a:t>
            </a:r>
            <a:r>
              <a:rPr lang="tr-TR" sz="9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 </a:t>
            </a:r>
            <a:endParaRPr lang="tr-TR" sz="96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5" name="Dikdörtgen 14"/>
          <p:cNvSpPr/>
          <p:nvPr/>
        </p:nvSpPr>
        <p:spPr>
          <a:xfrm>
            <a:off x="4956397" y="4934669"/>
            <a:ext cx="4008091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9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bas</a:t>
            </a:r>
            <a:r>
              <a:rPr lang="tr-TR" sz="9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ma</a:t>
            </a:r>
            <a:endParaRPr lang="tr-TR" sz="96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cxnSp>
        <p:nvCxnSpPr>
          <p:cNvPr id="9" name="Düz Ok Bağlayıcısı 8"/>
          <p:cNvCxnSpPr/>
          <p:nvPr/>
        </p:nvCxnSpPr>
        <p:spPr>
          <a:xfrm>
            <a:off x="2411760" y="1844824"/>
            <a:ext cx="1728192" cy="43204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0" name="Düz Ok Bağlayıcısı 19"/>
          <p:cNvCxnSpPr/>
          <p:nvPr/>
        </p:nvCxnSpPr>
        <p:spPr>
          <a:xfrm flipV="1">
            <a:off x="2195736" y="2708920"/>
            <a:ext cx="3888432" cy="165618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3" name="Düz Ok Bağlayıcısı 22"/>
          <p:cNvCxnSpPr/>
          <p:nvPr/>
        </p:nvCxnSpPr>
        <p:spPr>
          <a:xfrm>
            <a:off x="5508104" y="2708920"/>
            <a:ext cx="1368152" cy="252028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23454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 pattern="rectangle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 tmFilter="0,0; .5, 1; 1, 1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3" grpId="0"/>
      <p:bldP spid="14" grpId="0"/>
      <p:bldP spid="1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0" y="28192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Yazalım-okuyalım</a:t>
            </a:r>
            <a:endParaRPr lang="tr-TR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23900" y="764704"/>
            <a:ext cx="2603884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9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al</a:t>
            </a:r>
            <a:endParaRPr lang="tr-TR" sz="96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pic>
        <p:nvPicPr>
          <p:cNvPr id="3074" name="Picture 2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0823"/>
            <a:ext cx="141548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757" y="5373216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551723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8337" y="67060"/>
            <a:ext cx="1085663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Dikdörtgen 11"/>
          <p:cNvSpPr/>
          <p:nvPr/>
        </p:nvSpPr>
        <p:spPr>
          <a:xfrm>
            <a:off x="132757" y="3501008"/>
            <a:ext cx="2495027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9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bay</a:t>
            </a:r>
            <a:r>
              <a:rPr lang="tr-TR" sz="9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 </a:t>
            </a:r>
            <a:endParaRPr lang="tr-TR" sz="96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3923928" y="1549534"/>
            <a:ext cx="2664296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9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al</a:t>
            </a:r>
            <a:endParaRPr lang="tr-TR" sz="96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5724129" y="1549534"/>
            <a:ext cx="2564498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9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bay</a:t>
            </a:r>
            <a:r>
              <a:rPr lang="tr-TR" sz="9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 </a:t>
            </a:r>
            <a:endParaRPr lang="tr-TR" sz="96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5" name="Dikdörtgen 14"/>
          <p:cNvSpPr/>
          <p:nvPr/>
        </p:nvSpPr>
        <p:spPr>
          <a:xfrm>
            <a:off x="4956397" y="4934669"/>
            <a:ext cx="4008091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9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al</a:t>
            </a:r>
            <a:r>
              <a:rPr lang="tr-TR" sz="9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bay</a:t>
            </a:r>
            <a:endParaRPr lang="tr-TR" sz="96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cxnSp>
        <p:nvCxnSpPr>
          <p:cNvPr id="9" name="Düz Ok Bağlayıcısı 8"/>
          <p:cNvCxnSpPr/>
          <p:nvPr/>
        </p:nvCxnSpPr>
        <p:spPr>
          <a:xfrm>
            <a:off x="2123728" y="1772816"/>
            <a:ext cx="2448272" cy="56154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0" name="Düz Ok Bağlayıcısı 19"/>
          <p:cNvCxnSpPr/>
          <p:nvPr/>
        </p:nvCxnSpPr>
        <p:spPr>
          <a:xfrm flipV="1">
            <a:off x="2483768" y="2708920"/>
            <a:ext cx="3600400" cy="165618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3" name="Düz Ok Bağlayıcısı 22"/>
          <p:cNvCxnSpPr/>
          <p:nvPr/>
        </p:nvCxnSpPr>
        <p:spPr>
          <a:xfrm>
            <a:off x="5508104" y="2708920"/>
            <a:ext cx="1368152" cy="252028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51827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 pattern="rectangle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 tmFilter="0,0; .5, 1; 1, 1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3" grpId="0"/>
      <p:bldP spid="14" grpId="0"/>
      <p:bldP spid="1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0" y="28192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Yazalım-okuyalım</a:t>
            </a:r>
            <a:endParaRPr lang="tr-TR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23900" y="764704"/>
            <a:ext cx="2603884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9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be</a:t>
            </a:r>
            <a:endParaRPr lang="tr-TR" sz="96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pic>
        <p:nvPicPr>
          <p:cNvPr id="3074" name="Picture 2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0823"/>
            <a:ext cx="141548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757" y="5373216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551723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8337" y="67060"/>
            <a:ext cx="1085663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Dikdörtgen 11"/>
          <p:cNvSpPr/>
          <p:nvPr/>
        </p:nvSpPr>
        <p:spPr>
          <a:xfrm>
            <a:off x="132757" y="3501008"/>
            <a:ext cx="2495027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9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bek</a:t>
            </a:r>
            <a:r>
              <a:rPr lang="tr-TR" sz="9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 </a:t>
            </a:r>
            <a:endParaRPr lang="tr-TR" sz="96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3923928" y="1549534"/>
            <a:ext cx="2664296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9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be</a:t>
            </a:r>
            <a:endParaRPr lang="tr-TR" sz="96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5724129" y="1549534"/>
            <a:ext cx="2160239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9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bek</a:t>
            </a:r>
            <a:r>
              <a:rPr lang="tr-TR" sz="9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 </a:t>
            </a:r>
            <a:endParaRPr lang="tr-TR" sz="96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5" name="Dikdörtgen 14"/>
          <p:cNvSpPr/>
          <p:nvPr/>
        </p:nvSpPr>
        <p:spPr>
          <a:xfrm>
            <a:off x="4956397" y="4934669"/>
            <a:ext cx="4008091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9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be</a:t>
            </a:r>
            <a:r>
              <a:rPr lang="tr-TR" sz="9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bek</a:t>
            </a:r>
            <a:endParaRPr lang="tr-TR" sz="96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cxnSp>
        <p:nvCxnSpPr>
          <p:cNvPr id="9" name="Düz Ok Bağlayıcısı 8"/>
          <p:cNvCxnSpPr/>
          <p:nvPr/>
        </p:nvCxnSpPr>
        <p:spPr>
          <a:xfrm>
            <a:off x="2123728" y="1772816"/>
            <a:ext cx="2448272" cy="56154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0" name="Düz Ok Bağlayıcısı 19"/>
          <p:cNvCxnSpPr/>
          <p:nvPr/>
        </p:nvCxnSpPr>
        <p:spPr>
          <a:xfrm flipV="1">
            <a:off x="2483768" y="2708920"/>
            <a:ext cx="3600400" cy="165618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3" name="Düz Ok Bağlayıcısı 22"/>
          <p:cNvCxnSpPr/>
          <p:nvPr/>
        </p:nvCxnSpPr>
        <p:spPr>
          <a:xfrm>
            <a:off x="5508104" y="2708920"/>
            <a:ext cx="1368152" cy="252028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242953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 pattern="rectangle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 tmFilter="0,0; .5, 1; 1, 1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3" grpId="0"/>
      <p:bldP spid="14" grpId="0"/>
      <p:bldP spid="1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0" y="28192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Yazalım-okuyalım</a:t>
            </a:r>
            <a:endParaRPr lang="tr-TR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23900" y="764704"/>
            <a:ext cx="2064939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9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ab</a:t>
            </a:r>
            <a:r>
              <a:rPr lang="tr-TR" sz="9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 </a:t>
            </a:r>
            <a:endParaRPr lang="tr-TR" sz="96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pic>
        <p:nvPicPr>
          <p:cNvPr id="3074" name="Picture 2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0823"/>
            <a:ext cx="141548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757" y="5373216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551723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8337" y="67060"/>
            <a:ext cx="1085663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Dikdörtgen 11"/>
          <p:cNvSpPr/>
          <p:nvPr/>
        </p:nvSpPr>
        <p:spPr>
          <a:xfrm>
            <a:off x="303548" y="3501008"/>
            <a:ext cx="2064939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9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la</a:t>
            </a:r>
            <a:r>
              <a:rPr lang="tr-TR" sz="9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 </a:t>
            </a:r>
            <a:endParaRPr lang="tr-TR" sz="96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3923928" y="1549534"/>
            <a:ext cx="2064939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9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ab</a:t>
            </a:r>
            <a:r>
              <a:rPr lang="tr-TR" sz="9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 </a:t>
            </a:r>
            <a:endParaRPr lang="tr-TR" sz="96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5265880" y="1553297"/>
            <a:ext cx="2064939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9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la</a:t>
            </a:r>
            <a:r>
              <a:rPr lang="tr-TR" sz="9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 </a:t>
            </a:r>
            <a:endParaRPr lang="tr-TR" sz="96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5" name="Dikdörtgen 14"/>
          <p:cNvSpPr/>
          <p:nvPr/>
        </p:nvSpPr>
        <p:spPr>
          <a:xfrm>
            <a:off x="5436096" y="4934669"/>
            <a:ext cx="3528392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9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ab</a:t>
            </a:r>
            <a:r>
              <a:rPr lang="tr-TR" sz="9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la</a:t>
            </a:r>
            <a:r>
              <a:rPr lang="tr-TR" sz="9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 </a:t>
            </a:r>
            <a:endParaRPr lang="tr-TR" sz="96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cxnSp>
        <p:nvCxnSpPr>
          <p:cNvPr id="9" name="Düz Ok Bağlayıcısı 8"/>
          <p:cNvCxnSpPr/>
          <p:nvPr/>
        </p:nvCxnSpPr>
        <p:spPr>
          <a:xfrm>
            <a:off x="1835696" y="1844824"/>
            <a:ext cx="2520280" cy="52920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0" name="Düz Ok Bağlayıcısı 19"/>
          <p:cNvCxnSpPr/>
          <p:nvPr/>
        </p:nvCxnSpPr>
        <p:spPr>
          <a:xfrm flipV="1">
            <a:off x="2088839" y="2708920"/>
            <a:ext cx="3995329" cy="172819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3" name="Düz Ok Bağlayıcısı 22"/>
          <p:cNvCxnSpPr/>
          <p:nvPr/>
        </p:nvCxnSpPr>
        <p:spPr>
          <a:xfrm>
            <a:off x="5652120" y="2708920"/>
            <a:ext cx="1224136" cy="252028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38930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 pattern="rectangle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 tmFilter="0,0; .5, 1; 1, 1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3" grpId="0"/>
      <p:bldP spid="14" grpId="0"/>
      <p:bldP spid="1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0" y="28192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Yazalım-okuyalım</a:t>
            </a:r>
            <a:endParaRPr lang="tr-TR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23900" y="764704"/>
            <a:ext cx="2603884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96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bı</a:t>
            </a:r>
            <a:endParaRPr lang="tr-TR" sz="96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pic>
        <p:nvPicPr>
          <p:cNvPr id="3074" name="Picture 2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0823"/>
            <a:ext cx="141548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757" y="5373216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551723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8337" y="67060"/>
            <a:ext cx="1085663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Dikdörtgen 11"/>
          <p:cNvSpPr/>
          <p:nvPr/>
        </p:nvSpPr>
        <p:spPr>
          <a:xfrm>
            <a:off x="132757" y="3501008"/>
            <a:ext cx="2495027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9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çak</a:t>
            </a:r>
            <a:r>
              <a:rPr lang="tr-TR" sz="9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 </a:t>
            </a:r>
            <a:endParaRPr lang="tr-TR" sz="96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3923928" y="1549534"/>
            <a:ext cx="2664296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96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bı</a:t>
            </a:r>
            <a:endParaRPr lang="tr-TR" sz="96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5724129" y="1549534"/>
            <a:ext cx="2160239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9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çak</a:t>
            </a:r>
            <a:r>
              <a:rPr lang="tr-TR" sz="9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 </a:t>
            </a:r>
            <a:endParaRPr lang="tr-TR" sz="96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5" name="Dikdörtgen 14"/>
          <p:cNvSpPr/>
          <p:nvPr/>
        </p:nvSpPr>
        <p:spPr>
          <a:xfrm>
            <a:off x="4956397" y="4934669"/>
            <a:ext cx="4008091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9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bı</a:t>
            </a:r>
            <a:r>
              <a:rPr lang="tr-TR" sz="9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çak</a:t>
            </a:r>
            <a:endParaRPr lang="tr-TR" sz="96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cxnSp>
        <p:nvCxnSpPr>
          <p:cNvPr id="9" name="Düz Ok Bağlayıcısı 8"/>
          <p:cNvCxnSpPr/>
          <p:nvPr/>
        </p:nvCxnSpPr>
        <p:spPr>
          <a:xfrm>
            <a:off x="2123728" y="1772816"/>
            <a:ext cx="2448272" cy="56154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0" name="Düz Ok Bağlayıcısı 19"/>
          <p:cNvCxnSpPr/>
          <p:nvPr/>
        </p:nvCxnSpPr>
        <p:spPr>
          <a:xfrm flipV="1">
            <a:off x="2483768" y="2708920"/>
            <a:ext cx="3600400" cy="165618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3" name="Düz Ok Bağlayıcısı 22"/>
          <p:cNvCxnSpPr/>
          <p:nvPr/>
        </p:nvCxnSpPr>
        <p:spPr>
          <a:xfrm>
            <a:off x="5508104" y="2708920"/>
            <a:ext cx="1368152" cy="252028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802526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 pattern="rectangle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 tmFilter="0,0; .5, 1; 1, 1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3" grpId="0"/>
      <p:bldP spid="14" grpId="0"/>
      <p:bldP spid="1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0" y="28192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Yazalım-okuyalım</a:t>
            </a:r>
            <a:endParaRPr lang="tr-TR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23900" y="764704"/>
            <a:ext cx="2603884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9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bur</a:t>
            </a:r>
            <a:endParaRPr lang="tr-TR" sz="96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pic>
        <p:nvPicPr>
          <p:cNvPr id="3074" name="Picture 2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0823"/>
            <a:ext cx="141548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757" y="5373216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551723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8337" y="67060"/>
            <a:ext cx="1085663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Dikdörtgen 11"/>
          <p:cNvSpPr/>
          <p:nvPr/>
        </p:nvSpPr>
        <p:spPr>
          <a:xfrm>
            <a:off x="132757" y="3501008"/>
            <a:ext cx="2495027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96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sa</a:t>
            </a:r>
            <a:r>
              <a:rPr lang="tr-TR" sz="9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 </a:t>
            </a:r>
            <a:endParaRPr lang="tr-TR" sz="96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3923928" y="1549534"/>
            <a:ext cx="2664296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9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bur</a:t>
            </a:r>
            <a:endParaRPr lang="tr-TR" sz="96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6051376" y="1549534"/>
            <a:ext cx="2160239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96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sa</a:t>
            </a:r>
            <a:r>
              <a:rPr lang="tr-TR" sz="9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 </a:t>
            </a:r>
            <a:endParaRPr lang="tr-TR" sz="96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5" name="Dikdörtgen 14"/>
          <p:cNvSpPr/>
          <p:nvPr/>
        </p:nvSpPr>
        <p:spPr>
          <a:xfrm>
            <a:off x="4716017" y="4934669"/>
            <a:ext cx="4248472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9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Bur</a:t>
            </a:r>
            <a:r>
              <a:rPr lang="tr-TR" sz="9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sa</a:t>
            </a:r>
            <a:endParaRPr lang="tr-TR" sz="96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cxnSp>
        <p:nvCxnSpPr>
          <p:cNvPr id="9" name="Düz Ok Bağlayıcısı 8"/>
          <p:cNvCxnSpPr/>
          <p:nvPr/>
        </p:nvCxnSpPr>
        <p:spPr>
          <a:xfrm>
            <a:off x="2123728" y="1772816"/>
            <a:ext cx="2448272" cy="56154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0" name="Düz Ok Bağlayıcısı 19"/>
          <p:cNvCxnSpPr/>
          <p:nvPr/>
        </p:nvCxnSpPr>
        <p:spPr>
          <a:xfrm flipV="1">
            <a:off x="2123728" y="2708920"/>
            <a:ext cx="3960440" cy="157691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3" name="Düz Ok Bağlayıcısı 22"/>
          <p:cNvCxnSpPr/>
          <p:nvPr/>
        </p:nvCxnSpPr>
        <p:spPr>
          <a:xfrm>
            <a:off x="5508104" y="2708920"/>
            <a:ext cx="1368152" cy="252028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145624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 pattern="rectangle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 tmFilter="0,0; .5, 1; 1, 1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3" grpId="0"/>
      <p:bldP spid="14" grpId="0"/>
      <p:bldP spid="1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0" y="28192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Yazalım-okuyalım</a:t>
            </a:r>
            <a:endParaRPr lang="tr-TR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23900" y="764704"/>
            <a:ext cx="2603884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9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böl</a:t>
            </a:r>
            <a:endParaRPr lang="tr-TR" sz="96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pic>
        <p:nvPicPr>
          <p:cNvPr id="3074" name="Picture 2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0823"/>
            <a:ext cx="141548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757" y="5373216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551723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8337" y="67060"/>
            <a:ext cx="1085663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Dikdörtgen 11"/>
          <p:cNvSpPr/>
          <p:nvPr/>
        </p:nvSpPr>
        <p:spPr>
          <a:xfrm>
            <a:off x="132757" y="3501008"/>
            <a:ext cx="2495027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9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me</a:t>
            </a:r>
            <a:r>
              <a:rPr lang="tr-TR" sz="9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 </a:t>
            </a:r>
            <a:endParaRPr lang="tr-TR" sz="96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3923928" y="1549534"/>
            <a:ext cx="2664296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9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böl</a:t>
            </a:r>
            <a:endParaRPr lang="tr-TR" sz="96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5898099" y="1531525"/>
            <a:ext cx="2058278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9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me</a:t>
            </a:r>
            <a:r>
              <a:rPr lang="tr-TR" sz="9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 </a:t>
            </a:r>
            <a:endParaRPr lang="tr-TR" sz="96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5" name="Dikdörtgen 14"/>
          <p:cNvSpPr/>
          <p:nvPr/>
        </p:nvSpPr>
        <p:spPr>
          <a:xfrm>
            <a:off x="4716017" y="4934669"/>
            <a:ext cx="4248472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9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böl</a:t>
            </a:r>
            <a:r>
              <a:rPr lang="tr-TR" sz="9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me</a:t>
            </a:r>
            <a:endParaRPr lang="tr-TR" sz="96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cxnSp>
        <p:nvCxnSpPr>
          <p:cNvPr id="9" name="Düz Ok Bağlayıcısı 8"/>
          <p:cNvCxnSpPr/>
          <p:nvPr/>
        </p:nvCxnSpPr>
        <p:spPr>
          <a:xfrm>
            <a:off x="2123728" y="1772816"/>
            <a:ext cx="2232248" cy="43204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0" name="Düz Ok Bağlayıcısı 19"/>
          <p:cNvCxnSpPr/>
          <p:nvPr/>
        </p:nvCxnSpPr>
        <p:spPr>
          <a:xfrm flipV="1">
            <a:off x="2123728" y="2708920"/>
            <a:ext cx="3960440" cy="157691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3" name="Düz Ok Bağlayıcısı 22"/>
          <p:cNvCxnSpPr/>
          <p:nvPr/>
        </p:nvCxnSpPr>
        <p:spPr>
          <a:xfrm>
            <a:off x="5508104" y="2708920"/>
            <a:ext cx="1368152" cy="252028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77475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 pattern="rectangle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 tmFilter="0,0; .5, 1; 1, 1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3" grpId="0"/>
      <p:bldP spid="14" grpId="0"/>
      <p:bldP spid="15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0" y="28192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Yazalım-okuyalım</a:t>
            </a:r>
            <a:endParaRPr lang="tr-TR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23900" y="764704"/>
            <a:ext cx="2603884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9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ta</a:t>
            </a:r>
            <a:endParaRPr lang="tr-TR" sz="96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pic>
        <p:nvPicPr>
          <p:cNvPr id="3074" name="Picture 2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0823"/>
            <a:ext cx="141548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757" y="5373216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551723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8337" y="67060"/>
            <a:ext cx="1085663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Dikdörtgen 11"/>
          <p:cNvSpPr/>
          <p:nvPr/>
        </p:nvSpPr>
        <p:spPr>
          <a:xfrm>
            <a:off x="132757" y="3501008"/>
            <a:ext cx="2495027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9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bur</a:t>
            </a:r>
            <a:r>
              <a:rPr lang="tr-TR" sz="9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 </a:t>
            </a:r>
            <a:endParaRPr lang="tr-TR" sz="96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3923928" y="1549534"/>
            <a:ext cx="2664296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9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ta</a:t>
            </a:r>
            <a:endParaRPr lang="tr-TR" sz="96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5796136" y="1531525"/>
            <a:ext cx="2418183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9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bur</a:t>
            </a:r>
            <a:r>
              <a:rPr lang="tr-TR" sz="9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 </a:t>
            </a:r>
            <a:endParaRPr lang="tr-TR" sz="96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5" name="Dikdörtgen 14"/>
          <p:cNvSpPr/>
          <p:nvPr/>
        </p:nvSpPr>
        <p:spPr>
          <a:xfrm>
            <a:off x="4716017" y="4934669"/>
            <a:ext cx="4248472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9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ta</a:t>
            </a:r>
            <a:r>
              <a:rPr lang="tr-TR" sz="9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bur</a:t>
            </a:r>
            <a:endParaRPr lang="tr-TR" sz="96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cxnSp>
        <p:nvCxnSpPr>
          <p:cNvPr id="9" name="Düz Ok Bağlayıcısı 8"/>
          <p:cNvCxnSpPr/>
          <p:nvPr/>
        </p:nvCxnSpPr>
        <p:spPr>
          <a:xfrm>
            <a:off x="2123728" y="1772816"/>
            <a:ext cx="2448272" cy="56154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0" name="Düz Ok Bağlayıcısı 19"/>
          <p:cNvCxnSpPr>
            <a:stCxn id="12" idx="3"/>
          </p:cNvCxnSpPr>
          <p:nvPr/>
        </p:nvCxnSpPr>
        <p:spPr>
          <a:xfrm flipV="1">
            <a:off x="2627784" y="2708920"/>
            <a:ext cx="3456384" cy="157691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3" name="Düz Ok Bağlayıcısı 22"/>
          <p:cNvCxnSpPr/>
          <p:nvPr/>
        </p:nvCxnSpPr>
        <p:spPr>
          <a:xfrm>
            <a:off x="5508104" y="2708920"/>
            <a:ext cx="1080120" cy="244827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5031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 pattern="rectangle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 tmFilter="0,0; .5, 1; 1, 1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3" grpId="0"/>
      <p:bldP spid="14" grpId="0"/>
      <p:bldP spid="15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0" y="28192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Yazalım-okuyalım</a:t>
            </a:r>
            <a:endParaRPr lang="tr-TR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23900" y="764704"/>
            <a:ext cx="2603884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9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bu</a:t>
            </a:r>
            <a:endParaRPr lang="tr-TR" sz="96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pic>
        <p:nvPicPr>
          <p:cNvPr id="3074" name="Picture 2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0823"/>
            <a:ext cx="141548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757" y="5373216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551723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8337" y="67060"/>
            <a:ext cx="1085663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Dikdörtgen 11"/>
          <p:cNvSpPr/>
          <p:nvPr/>
        </p:nvSpPr>
        <p:spPr>
          <a:xfrm>
            <a:off x="132757" y="3501008"/>
            <a:ext cx="2495027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96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rak</a:t>
            </a:r>
            <a:r>
              <a:rPr lang="tr-TR" sz="9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 </a:t>
            </a:r>
            <a:endParaRPr lang="tr-TR" sz="96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3923928" y="1549534"/>
            <a:ext cx="2664296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9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bu</a:t>
            </a:r>
            <a:endParaRPr lang="tr-TR" sz="96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5868144" y="1553297"/>
            <a:ext cx="2388975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96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rak</a:t>
            </a:r>
            <a:r>
              <a:rPr lang="tr-TR" sz="9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 </a:t>
            </a:r>
            <a:endParaRPr lang="tr-TR" sz="96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5" name="Dikdörtgen 14"/>
          <p:cNvSpPr/>
          <p:nvPr/>
        </p:nvSpPr>
        <p:spPr>
          <a:xfrm>
            <a:off x="4788025" y="4934669"/>
            <a:ext cx="4176464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9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Bu</a:t>
            </a:r>
            <a:r>
              <a:rPr lang="tr-TR" sz="9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rak</a:t>
            </a:r>
            <a:endParaRPr lang="tr-TR" sz="96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cxnSp>
        <p:nvCxnSpPr>
          <p:cNvPr id="9" name="Düz Ok Bağlayıcısı 8"/>
          <p:cNvCxnSpPr/>
          <p:nvPr/>
        </p:nvCxnSpPr>
        <p:spPr>
          <a:xfrm>
            <a:off x="2195736" y="1844824"/>
            <a:ext cx="2160240" cy="48954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0" name="Düz Ok Bağlayıcısı 19"/>
          <p:cNvCxnSpPr/>
          <p:nvPr/>
        </p:nvCxnSpPr>
        <p:spPr>
          <a:xfrm flipV="1">
            <a:off x="2627784" y="2708920"/>
            <a:ext cx="3456384" cy="157691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3" name="Düz Ok Bağlayıcısı 22"/>
          <p:cNvCxnSpPr/>
          <p:nvPr/>
        </p:nvCxnSpPr>
        <p:spPr>
          <a:xfrm>
            <a:off x="5508104" y="2708920"/>
            <a:ext cx="1368152" cy="252028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923859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 pattern="rectangle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 tmFilter="0,0; .5, 1; 1, 1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3" grpId="0"/>
      <p:bldP spid="14" grpId="0"/>
      <p:bldP spid="15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0" y="28192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Yazalım-okuyalım</a:t>
            </a:r>
            <a:endParaRPr lang="tr-TR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23900" y="764704"/>
            <a:ext cx="2603884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96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bü</a:t>
            </a:r>
            <a:endParaRPr lang="tr-TR" sz="96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pic>
        <p:nvPicPr>
          <p:cNvPr id="3074" name="Picture 2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0823"/>
            <a:ext cx="141548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757" y="5373216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551723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8337" y="67060"/>
            <a:ext cx="1085663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Dikdörtgen 11"/>
          <p:cNvSpPr/>
          <p:nvPr/>
        </p:nvSpPr>
        <p:spPr>
          <a:xfrm>
            <a:off x="132757" y="3501008"/>
            <a:ext cx="2495027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9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tün</a:t>
            </a:r>
            <a:r>
              <a:rPr lang="tr-TR" sz="9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 </a:t>
            </a:r>
            <a:endParaRPr lang="tr-TR" sz="96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3923928" y="1549534"/>
            <a:ext cx="2664296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96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bü</a:t>
            </a:r>
            <a:endParaRPr lang="tr-TR" sz="96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5868144" y="1549534"/>
            <a:ext cx="2388975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9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tün</a:t>
            </a:r>
            <a:r>
              <a:rPr lang="tr-TR" sz="9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 </a:t>
            </a:r>
            <a:endParaRPr lang="tr-TR" sz="96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5" name="Dikdörtgen 14"/>
          <p:cNvSpPr/>
          <p:nvPr/>
        </p:nvSpPr>
        <p:spPr>
          <a:xfrm>
            <a:off x="4956397" y="4934669"/>
            <a:ext cx="4008091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9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bü</a:t>
            </a:r>
            <a:r>
              <a:rPr lang="tr-TR" sz="9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tün</a:t>
            </a:r>
            <a:endParaRPr lang="tr-TR" sz="96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cxnSp>
        <p:nvCxnSpPr>
          <p:cNvPr id="9" name="Düz Ok Bağlayıcısı 8"/>
          <p:cNvCxnSpPr/>
          <p:nvPr/>
        </p:nvCxnSpPr>
        <p:spPr>
          <a:xfrm>
            <a:off x="2411760" y="1844824"/>
            <a:ext cx="2016224" cy="48954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0" name="Düz Ok Bağlayıcısı 19"/>
          <p:cNvCxnSpPr/>
          <p:nvPr/>
        </p:nvCxnSpPr>
        <p:spPr>
          <a:xfrm flipV="1">
            <a:off x="2195736" y="2708920"/>
            <a:ext cx="3888432" cy="165618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3" name="Düz Ok Bağlayıcısı 22"/>
          <p:cNvCxnSpPr/>
          <p:nvPr/>
        </p:nvCxnSpPr>
        <p:spPr>
          <a:xfrm>
            <a:off x="5508104" y="2708920"/>
            <a:ext cx="1368152" cy="252028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820842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 pattern="rectangle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 tmFilter="0,0; .5, 1; 1, 1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3" grpId="0"/>
      <p:bldP spid="14" grpId="0"/>
      <p:bldP spid="15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0" y="28192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Yazalım-okuyalım</a:t>
            </a:r>
            <a:endParaRPr lang="tr-TR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23900" y="764704"/>
            <a:ext cx="2603884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9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be</a:t>
            </a:r>
            <a:endParaRPr lang="tr-TR" sz="96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pic>
        <p:nvPicPr>
          <p:cNvPr id="3074" name="Picture 2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0823"/>
            <a:ext cx="141548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757" y="5373216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551723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8337" y="67060"/>
            <a:ext cx="1085663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Dikdörtgen 11"/>
          <p:cNvSpPr/>
          <p:nvPr/>
        </p:nvSpPr>
        <p:spPr>
          <a:xfrm>
            <a:off x="132757" y="3501008"/>
            <a:ext cx="2495027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9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ray</a:t>
            </a:r>
            <a:r>
              <a:rPr lang="tr-TR" sz="9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 </a:t>
            </a:r>
            <a:endParaRPr lang="tr-TR" sz="96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3923928" y="1549534"/>
            <a:ext cx="2664296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9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be</a:t>
            </a:r>
            <a:endParaRPr lang="tr-TR" sz="96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5652120" y="1549534"/>
            <a:ext cx="2733024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9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ray</a:t>
            </a:r>
            <a:r>
              <a:rPr lang="tr-TR" sz="9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 </a:t>
            </a:r>
            <a:endParaRPr lang="tr-TR" sz="96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5" name="Dikdörtgen 14"/>
          <p:cNvSpPr/>
          <p:nvPr/>
        </p:nvSpPr>
        <p:spPr>
          <a:xfrm>
            <a:off x="4956397" y="4934669"/>
            <a:ext cx="4008091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96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Be</a:t>
            </a:r>
            <a:r>
              <a:rPr lang="tr-TR" sz="96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ray</a:t>
            </a:r>
            <a:endParaRPr lang="tr-TR" sz="96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cxnSp>
        <p:nvCxnSpPr>
          <p:cNvPr id="9" name="Düz Ok Bağlayıcısı 8"/>
          <p:cNvCxnSpPr/>
          <p:nvPr/>
        </p:nvCxnSpPr>
        <p:spPr>
          <a:xfrm>
            <a:off x="2123728" y="1772816"/>
            <a:ext cx="2448272" cy="56154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0" name="Düz Ok Bağlayıcısı 19"/>
          <p:cNvCxnSpPr/>
          <p:nvPr/>
        </p:nvCxnSpPr>
        <p:spPr>
          <a:xfrm flipV="1">
            <a:off x="2483768" y="2708920"/>
            <a:ext cx="3600400" cy="165618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3" name="Düz Ok Bağlayıcısı 22"/>
          <p:cNvCxnSpPr/>
          <p:nvPr/>
        </p:nvCxnSpPr>
        <p:spPr>
          <a:xfrm>
            <a:off x="5508104" y="2708920"/>
            <a:ext cx="1368152" cy="252028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53542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 pattern="rectangle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 tmFilter="0,0; .5, 1; 1, 1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3" grpId="0"/>
      <p:bldP spid="14" grpId="0"/>
      <p:bldP spid="15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0" y="28192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DERS:</a:t>
            </a:r>
            <a:r>
              <a:rPr lang="tr-TR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TÜRKÇE</a:t>
            </a:r>
            <a:endParaRPr lang="tr-TR" sz="54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</p:txBody>
      </p:sp>
      <p:sp>
        <p:nvSpPr>
          <p:cNvPr id="5" name="Dikdörtgen 4"/>
          <p:cNvSpPr/>
          <p:nvPr/>
        </p:nvSpPr>
        <p:spPr>
          <a:xfrm>
            <a:off x="-30967" y="836712"/>
            <a:ext cx="914400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KONU:</a:t>
            </a:r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B</a:t>
            </a:r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 </a:t>
            </a:r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SESİ KELİME </a:t>
            </a:r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SUNUSU</a:t>
            </a:r>
            <a:endParaRPr lang="tr-TR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16768" y="2601112"/>
            <a:ext cx="914400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HAZIRLAYAN: </a:t>
            </a:r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İHSAN DURAK</a:t>
            </a:r>
            <a:endParaRPr lang="tr-TR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</p:txBody>
      </p:sp>
      <p:sp>
        <p:nvSpPr>
          <p:cNvPr id="7" name="Dikdörtgen 6"/>
          <p:cNvSpPr/>
          <p:nvPr/>
        </p:nvSpPr>
        <p:spPr>
          <a:xfrm>
            <a:off x="33536" y="4355438"/>
            <a:ext cx="9144000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48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100.YIL İLKOKULU</a:t>
            </a:r>
            <a:endParaRPr lang="tr-TR" sz="4800" b="1" cap="none" spc="0" dirty="0" smtClean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  <a:p>
            <a:pPr algn="ctr"/>
            <a:r>
              <a:rPr lang="tr-TR" sz="48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1.SINIF </a:t>
            </a:r>
            <a:r>
              <a:rPr lang="tr-TR" sz="48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ÖĞRETMENİ</a:t>
            </a:r>
            <a:endParaRPr lang="tr-TR" sz="4800" b="1" cap="none" spc="0" dirty="0" smtClean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00581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 pattern="rectangle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3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 tmFilter="0,0; .5, 1; 1, 1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0" y="28192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Yazalım-okuyalım</a:t>
            </a:r>
            <a:endParaRPr lang="tr-TR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23900" y="764704"/>
            <a:ext cx="2064939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96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eb</a:t>
            </a:r>
            <a:r>
              <a:rPr lang="tr-TR" sz="9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 </a:t>
            </a:r>
            <a:endParaRPr lang="tr-TR" sz="96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pic>
        <p:nvPicPr>
          <p:cNvPr id="3074" name="Picture 2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0823"/>
            <a:ext cx="141548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757" y="5373216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551723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8337" y="67060"/>
            <a:ext cx="1085663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Dikdörtgen 11"/>
          <p:cNvSpPr/>
          <p:nvPr/>
        </p:nvSpPr>
        <p:spPr>
          <a:xfrm>
            <a:off x="303548" y="3501008"/>
            <a:ext cx="2064939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96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ru</a:t>
            </a:r>
            <a:r>
              <a:rPr lang="tr-TR" sz="9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 </a:t>
            </a:r>
            <a:endParaRPr lang="tr-TR" sz="96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3923928" y="1549534"/>
            <a:ext cx="2064939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96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eb</a:t>
            </a:r>
            <a:r>
              <a:rPr lang="tr-TR" sz="9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 </a:t>
            </a:r>
            <a:endParaRPr lang="tr-TR" sz="96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5299518" y="1549936"/>
            <a:ext cx="2064939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96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ru</a:t>
            </a:r>
            <a:r>
              <a:rPr lang="tr-TR" sz="9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 </a:t>
            </a:r>
            <a:endParaRPr lang="tr-TR" sz="96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5" name="Dikdörtgen 14"/>
          <p:cNvSpPr/>
          <p:nvPr/>
        </p:nvSpPr>
        <p:spPr>
          <a:xfrm>
            <a:off x="5436096" y="4934669"/>
            <a:ext cx="3528392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9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Eb</a:t>
            </a:r>
            <a:r>
              <a:rPr lang="tr-TR" sz="9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ru</a:t>
            </a:r>
            <a:r>
              <a:rPr lang="tr-TR" sz="9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 </a:t>
            </a:r>
            <a:endParaRPr lang="tr-TR" sz="96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cxnSp>
        <p:nvCxnSpPr>
          <p:cNvPr id="9" name="Düz Ok Bağlayıcısı 8"/>
          <p:cNvCxnSpPr/>
          <p:nvPr/>
        </p:nvCxnSpPr>
        <p:spPr>
          <a:xfrm>
            <a:off x="1835696" y="1844824"/>
            <a:ext cx="2376264" cy="48954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0" name="Düz Ok Bağlayıcısı 19"/>
          <p:cNvCxnSpPr/>
          <p:nvPr/>
        </p:nvCxnSpPr>
        <p:spPr>
          <a:xfrm flipV="1">
            <a:off x="2195736" y="2708920"/>
            <a:ext cx="3888432" cy="157691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3" name="Düz Ok Bağlayıcısı 22"/>
          <p:cNvCxnSpPr/>
          <p:nvPr/>
        </p:nvCxnSpPr>
        <p:spPr>
          <a:xfrm>
            <a:off x="5652120" y="2708920"/>
            <a:ext cx="1224136" cy="252028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866430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 pattern="rectangle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 tmFilter="0,0; .5, 1; 1, 1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3" grpId="0"/>
      <p:bldP spid="14" grpId="0"/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0" y="28192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Yazalım-okuyalım</a:t>
            </a:r>
            <a:endParaRPr lang="tr-TR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23900" y="764704"/>
            <a:ext cx="2064939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96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ib</a:t>
            </a:r>
            <a:r>
              <a:rPr lang="tr-TR" sz="9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 </a:t>
            </a:r>
            <a:endParaRPr lang="tr-TR" sz="96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pic>
        <p:nvPicPr>
          <p:cNvPr id="3074" name="Picture 2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0823"/>
            <a:ext cx="141548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757" y="5373216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551723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8337" y="67060"/>
            <a:ext cx="1085663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Dikdörtgen 11"/>
          <p:cNvSpPr/>
          <p:nvPr/>
        </p:nvSpPr>
        <p:spPr>
          <a:xfrm>
            <a:off x="303548" y="3501008"/>
            <a:ext cx="2064939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9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re</a:t>
            </a:r>
            <a:r>
              <a:rPr lang="tr-TR" sz="9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 </a:t>
            </a:r>
            <a:endParaRPr lang="tr-TR" sz="96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3923928" y="1549534"/>
            <a:ext cx="2064939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96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ib</a:t>
            </a:r>
            <a:r>
              <a:rPr lang="tr-TR" sz="9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 </a:t>
            </a:r>
            <a:endParaRPr lang="tr-TR" sz="96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5135353" y="1549936"/>
            <a:ext cx="2064939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9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re</a:t>
            </a:r>
            <a:r>
              <a:rPr lang="tr-TR" sz="9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 </a:t>
            </a:r>
            <a:endParaRPr lang="tr-TR" sz="96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5" name="Dikdörtgen 14"/>
          <p:cNvSpPr/>
          <p:nvPr/>
        </p:nvSpPr>
        <p:spPr>
          <a:xfrm>
            <a:off x="5436096" y="4934669"/>
            <a:ext cx="3528392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9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ib</a:t>
            </a:r>
            <a:r>
              <a:rPr lang="tr-TR" sz="9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re</a:t>
            </a:r>
            <a:r>
              <a:rPr lang="tr-TR" sz="9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 </a:t>
            </a:r>
            <a:endParaRPr lang="tr-TR" sz="96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cxnSp>
        <p:nvCxnSpPr>
          <p:cNvPr id="9" name="Düz Ok Bağlayıcısı 8"/>
          <p:cNvCxnSpPr/>
          <p:nvPr/>
        </p:nvCxnSpPr>
        <p:spPr>
          <a:xfrm>
            <a:off x="1835696" y="1844824"/>
            <a:ext cx="2592288" cy="48994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20" name="Düz Ok Bağlayıcısı 19"/>
          <p:cNvCxnSpPr/>
          <p:nvPr/>
        </p:nvCxnSpPr>
        <p:spPr>
          <a:xfrm flipV="1">
            <a:off x="1835696" y="2708920"/>
            <a:ext cx="4248472" cy="157691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23" name="Düz Ok Bağlayıcısı 22"/>
          <p:cNvCxnSpPr/>
          <p:nvPr/>
        </p:nvCxnSpPr>
        <p:spPr>
          <a:xfrm>
            <a:off x="5508104" y="2708920"/>
            <a:ext cx="1368152" cy="252028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20249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 pattern="rectangle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 tmFilter="0,0; .5, 1; 1, 1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3" grpId="0"/>
      <p:bldP spid="14" grpId="0"/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0" y="28192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Yazalım-okuyalım</a:t>
            </a:r>
            <a:endParaRPr lang="tr-TR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23900" y="764704"/>
            <a:ext cx="2064939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96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ba</a:t>
            </a:r>
            <a:r>
              <a:rPr lang="tr-TR" sz="9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 </a:t>
            </a:r>
            <a:endParaRPr lang="tr-TR" sz="96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pic>
        <p:nvPicPr>
          <p:cNvPr id="3074" name="Picture 2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0823"/>
            <a:ext cx="141548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757" y="5373216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551723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8337" y="67060"/>
            <a:ext cx="1085663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Dikdörtgen 11"/>
          <p:cNvSpPr/>
          <p:nvPr/>
        </p:nvSpPr>
        <p:spPr>
          <a:xfrm>
            <a:off x="303548" y="3501008"/>
            <a:ext cx="2064939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96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tı</a:t>
            </a:r>
            <a:r>
              <a:rPr lang="tr-TR" sz="9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 </a:t>
            </a:r>
            <a:endParaRPr lang="tr-TR" sz="96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3923928" y="1549534"/>
            <a:ext cx="2064939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96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ba</a:t>
            </a:r>
            <a:r>
              <a:rPr lang="tr-TR" sz="9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 </a:t>
            </a:r>
            <a:endParaRPr lang="tr-TR" sz="96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5292080" y="1549936"/>
            <a:ext cx="1728192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96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tı</a:t>
            </a:r>
            <a:r>
              <a:rPr lang="tr-TR" sz="9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 </a:t>
            </a:r>
            <a:endParaRPr lang="tr-TR" sz="96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5" name="Dikdörtgen 14"/>
          <p:cNvSpPr/>
          <p:nvPr/>
        </p:nvSpPr>
        <p:spPr>
          <a:xfrm>
            <a:off x="5436096" y="4934669"/>
            <a:ext cx="3528392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9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ba</a:t>
            </a:r>
            <a:r>
              <a:rPr lang="tr-TR" sz="9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tı</a:t>
            </a:r>
            <a:r>
              <a:rPr lang="tr-TR" sz="9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 </a:t>
            </a:r>
            <a:endParaRPr lang="tr-TR" sz="96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cxnSp>
        <p:nvCxnSpPr>
          <p:cNvPr id="9" name="Düz Ok Bağlayıcısı 8"/>
          <p:cNvCxnSpPr/>
          <p:nvPr/>
        </p:nvCxnSpPr>
        <p:spPr>
          <a:xfrm>
            <a:off x="1835696" y="1844824"/>
            <a:ext cx="2376264" cy="48954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0" name="Düz Ok Bağlayıcısı 19"/>
          <p:cNvCxnSpPr/>
          <p:nvPr/>
        </p:nvCxnSpPr>
        <p:spPr>
          <a:xfrm flipV="1">
            <a:off x="1835696" y="2708920"/>
            <a:ext cx="4248472" cy="157691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3" name="Düz Ok Bağlayıcısı 22"/>
          <p:cNvCxnSpPr/>
          <p:nvPr/>
        </p:nvCxnSpPr>
        <p:spPr>
          <a:xfrm>
            <a:off x="5508104" y="2708920"/>
            <a:ext cx="1368152" cy="252028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23118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 pattern="rectangle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 tmFilter="0,0; .5, 1; 1, 1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3" grpId="0"/>
      <p:bldP spid="14" grpId="0"/>
      <p:bldP spid="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0" y="28192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Yazalım-okuyalım</a:t>
            </a:r>
            <a:endParaRPr lang="tr-TR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23900" y="764704"/>
            <a:ext cx="2064939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96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ba</a:t>
            </a:r>
            <a:r>
              <a:rPr lang="tr-TR" sz="9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 </a:t>
            </a:r>
            <a:endParaRPr lang="tr-TR" sz="96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pic>
        <p:nvPicPr>
          <p:cNvPr id="3074" name="Picture 2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0823"/>
            <a:ext cx="141548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757" y="5373216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551723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8337" y="67060"/>
            <a:ext cx="1085663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Dikdörtgen 11"/>
          <p:cNvSpPr/>
          <p:nvPr/>
        </p:nvSpPr>
        <p:spPr>
          <a:xfrm>
            <a:off x="303548" y="3501008"/>
            <a:ext cx="2324236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9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ki</a:t>
            </a:r>
            <a:r>
              <a:rPr lang="tr-TR" sz="9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 </a:t>
            </a:r>
            <a:endParaRPr lang="tr-TR" sz="96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3923928" y="1549534"/>
            <a:ext cx="2064939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96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ba</a:t>
            </a:r>
            <a:r>
              <a:rPr lang="tr-TR" sz="9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 </a:t>
            </a:r>
            <a:endParaRPr lang="tr-TR" sz="96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5364089" y="1564182"/>
            <a:ext cx="1836204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9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ki</a:t>
            </a:r>
            <a:r>
              <a:rPr lang="tr-TR" sz="9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 </a:t>
            </a:r>
            <a:endParaRPr lang="tr-TR" sz="96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5" name="Dikdörtgen 14"/>
          <p:cNvSpPr/>
          <p:nvPr/>
        </p:nvSpPr>
        <p:spPr>
          <a:xfrm>
            <a:off x="5436096" y="4934669"/>
            <a:ext cx="3528392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9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Ba</a:t>
            </a:r>
            <a:r>
              <a:rPr lang="tr-TR" sz="9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ki</a:t>
            </a:r>
            <a:endParaRPr lang="tr-TR" sz="96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cxnSp>
        <p:nvCxnSpPr>
          <p:cNvPr id="9" name="Düz Ok Bağlayıcısı 8"/>
          <p:cNvCxnSpPr/>
          <p:nvPr/>
        </p:nvCxnSpPr>
        <p:spPr>
          <a:xfrm>
            <a:off x="1835696" y="1844824"/>
            <a:ext cx="2412268" cy="48954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0" name="Düz Ok Bağlayıcısı 19"/>
          <p:cNvCxnSpPr/>
          <p:nvPr/>
        </p:nvCxnSpPr>
        <p:spPr>
          <a:xfrm flipV="1">
            <a:off x="2411760" y="2708920"/>
            <a:ext cx="3672408" cy="157691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3" name="Düz Ok Bağlayıcısı 22"/>
          <p:cNvCxnSpPr/>
          <p:nvPr/>
        </p:nvCxnSpPr>
        <p:spPr>
          <a:xfrm>
            <a:off x="5508104" y="2708920"/>
            <a:ext cx="1368152" cy="252028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970545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 pattern="rectangle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 tmFilter="0,0; .5, 1; 1, 1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3" grpId="0"/>
      <p:bldP spid="14" grpId="0"/>
      <p:bldP spid="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0" y="28192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Yazalım-okuyalım</a:t>
            </a:r>
            <a:endParaRPr lang="tr-TR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23900" y="764704"/>
            <a:ext cx="2064939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96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ba</a:t>
            </a:r>
            <a:r>
              <a:rPr lang="tr-TR" sz="9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 </a:t>
            </a:r>
            <a:endParaRPr lang="tr-TR" sz="96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pic>
        <p:nvPicPr>
          <p:cNvPr id="3074" name="Picture 2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0823"/>
            <a:ext cx="141548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757" y="5373216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551723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8337" y="67060"/>
            <a:ext cx="1085663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Dikdörtgen 11"/>
          <p:cNvSpPr/>
          <p:nvPr/>
        </p:nvSpPr>
        <p:spPr>
          <a:xfrm>
            <a:off x="303548" y="3501008"/>
            <a:ext cx="2324236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96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ba</a:t>
            </a:r>
            <a:r>
              <a:rPr lang="tr-TR" sz="9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 </a:t>
            </a:r>
            <a:endParaRPr lang="tr-TR" sz="96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4283968" y="1549534"/>
            <a:ext cx="1704899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96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ba</a:t>
            </a:r>
            <a:r>
              <a:rPr lang="tr-TR" sz="9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 </a:t>
            </a:r>
            <a:endParaRPr lang="tr-TR" sz="96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5364088" y="1564182"/>
            <a:ext cx="2388975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96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ba</a:t>
            </a:r>
            <a:r>
              <a:rPr lang="tr-TR" sz="9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 </a:t>
            </a:r>
            <a:endParaRPr lang="tr-TR" sz="96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5" name="Dikdörtgen 14"/>
          <p:cNvSpPr/>
          <p:nvPr/>
        </p:nvSpPr>
        <p:spPr>
          <a:xfrm>
            <a:off x="5436096" y="4934669"/>
            <a:ext cx="3528392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9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ba</a:t>
            </a:r>
            <a:r>
              <a:rPr lang="tr-TR" sz="9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ba</a:t>
            </a:r>
            <a:r>
              <a:rPr lang="tr-TR" sz="9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 </a:t>
            </a:r>
            <a:endParaRPr lang="tr-TR" sz="96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cxnSp>
        <p:nvCxnSpPr>
          <p:cNvPr id="9" name="Düz Ok Bağlayıcısı 8"/>
          <p:cNvCxnSpPr/>
          <p:nvPr/>
        </p:nvCxnSpPr>
        <p:spPr>
          <a:xfrm>
            <a:off x="1835696" y="1844824"/>
            <a:ext cx="2592288" cy="48994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0" name="Düz Ok Bağlayıcısı 19"/>
          <p:cNvCxnSpPr/>
          <p:nvPr/>
        </p:nvCxnSpPr>
        <p:spPr>
          <a:xfrm flipV="1">
            <a:off x="2267744" y="2708920"/>
            <a:ext cx="3816424" cy="157691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3" name="Düz Ok Bağlayıcısı 22"/>
          <p:cNvCxnSpPr/>
          <p:nvPr/>
        </p:nvCxnSpPr>
        <p:spPr>
          <a:xfrm>
            <a:off x="5508104" y="2708920"/>
            <a:ext cx="1368152" cy="252028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22616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 pattern="rectangle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 tmFilter="0,0; .5, 1; 1, 1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3" grpId="0"/>
      <p:bldP spid="14" grpId="0"/>
      <p:bldP spid="1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0" y="28192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Yazalım-okuyalım</a:t>
            </a:r>
            <a:endParaRPr lang="tr-TR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23900" y="764704"/>
            <a:ext cx="2064939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9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be</a:t>
            </a:r>
            <a:r>
              <a:rPr lang="tr-TR" sz="9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 </a:t>
            </a:r>
            <a:endParaRPr lang="tr-TR" sz="96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pic>
        <p:nvPicPr>
          <p:cNvPr id="3074" name="Picture 2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0823"/>
            <a:ext cx="141548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757" y="5373216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551723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8337" y="67060"/>
            <a:ext cx="1085663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Dikdörtgen 11"/>
          <p:cNvSpPr/>
          <p:nvPr/>
        </p:nvSpPr>
        <p:spPr>
          <a:xfrm>
            <a:off x="303548" y="3501008"/>
            <a:ext cx="2324236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9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re</a:t>
            </a:r>
            <a:r>
              <a:rPr lang="tr-TR" sz="9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 </a:t>
            </a:r>
            <a:endParaRPr lang="tr-TR" sz="96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3923928" y="1549534"/>
            <a:ext cx="2064939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9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be</a:t>
            </a:r>
            <a:r>
              <a:rPr lang="tr-TR" sz="9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 </a:t>
            </a:r>
            <a:endParaRPr lang="tr-TR" sz="96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5364089" y="1564182"/>
            <a:ext cx="1596353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9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re</a:t>
            </a:r>
            <a:r>
              <a:rPr lang="tr-TR" sz="9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 </a:t>
            </a:r>
            <a:endParaRPr lang="tr-TR" sz="96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5" name="Dikdörtgen 14"/>
          <p:cNvSpPr/>
          <p:nvPr/>
        </p:nvSpPr>
        <p:spPr>
          <a:xfrm>
            <a:off x="4956397" y="4934669"/>
            <a:ext cx="4008091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9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be</a:t>
            </a:r>
            <a:r>
              <a:rPr lang="tr-TR" sz="9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re</a:t>
            </a:r>
            <a:r>
              <a:rPr lang="tr-TR" sz="9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 </a:t>
            </a:r>
            <a:endParaRPr lang="tr-TR" sz="96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cxnSp>
        <p:nvCxnSpPr>
          <p:cNvPr id="9" name="Düz Ok Bağlayıcısı 8"/>
          <p:cNvCxnSpPr/>
          <p:nvPr/>
        </p:nvCxnSpPr>
        <p:spPr>
          <a:xfrm>
            <a:off x="1835696" y="1844824"/>
            <a:ext cx="2592288" cy="48994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0" name="Düz Ok Bağlayıcısı 19"/>
          <p:cNvCxnSpPr/>
          <p:nvPr/>
        </p:nvCxnSpPr>
        <p:spPr>
          <a:xfrm flipV="1">
            <a:off x="2088839" y="2708920"/>
            <a:ext cx="3995329" cy="157691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3" name="Düz Ok Bağlayıcısı 22"/>
          <p:cNvCxnSpPr/>
          <p:nvPr/>
        </p:nvCxnSpPr>
        <p:spPr>
          <a:xfrm>
            <a:off x="5508104" y="2708920"/>
            <a:ext cx="1368152" cy="252028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999111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 pattern="rectangle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 tmFilter="0,0; .5, 1; 1, 1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3" grpId="0"/>
      <p:bldP spid="14" grpId="0"/>
      <p:bldP spid="1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0" y="28192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Yazalım-okuyalım</a:t>
            </a:r>
            <a:endParaRPr lang="tr-TR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23900" y="764704"/>
            <a:ext cx="2064939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96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bo</a:t>
            </a:r>
            <a:endParaRPr lang="tr-TR" sz="96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pic>
        <p:nvPicPr>
          <p:cNvPr id="3074" name="Picture 2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0823"/>
            <a:ext cx="141548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757" y="5373216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551723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8337" y="67060"/>
            <a:ext cx="1085663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Dikdörtgen 11"/>
          <p:cNvSpPr/>
          <p:nvPr/>
        </p:nvSpPr>
        <p:spPr>
          <a:xfrm>
            <a:off x="132757" y="3501008"/>
            <a:ext cx="2495027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96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ra</a:t>
            </a:r>
            <a:r>
              <a:rPr lang="tr-TR" sz="9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 </a:t>
            </a:r>
            <a:endParaRPr lang="tr-TR" sz="96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3923928" y="1549534"/>
            <a:ext cx="2064939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96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bo</a:t>
            </a:r>
            <a:endParaRPr lang="tr-TR" sz="96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5220073" y="1567945"/>
            <a:ext cx="2304256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96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ra</a:t>
            </a:r>
            <a:r>
              <a:rPr lang="tr-TR" sz="9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 </a:t>
            </a:r>
            <a:endParaRPr lang="tr-TR" sz="96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5" name="Dikdörtgen 14"/>
          <p:cNvSpPr/>
          <p:nvPr/>
        </p:nvSpPr>
        <p:spPr>
          <a:xfrm>
            <a:off x="4956397" y="4934669"/>
            <a:ext cx="4008091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9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Bo</a:t>
            </a:r>
            <a:r>
              <a:rPr lang="tr-TR" sz="9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ra</a:t>
            </a:r>
            <a:r>
              <a:rPr lang="tr-TR" sz="9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 </a:t>
            </a:r>
            <a:endParaRPr lang="tr-TR" sz="96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cxnSp>
        <p:nvCxnSpPr>
          <p:cNvPr id="9" name="Düz Ok Bağlayıcısı 8"/>
          <p:cNvCxnSpPr/>
          <p:nvPr/>
        </p:nvCxnSpPr>
        <p:spPr>
          <a:xfrm>
            <a:off x="1415480" y="1700808"/>
            <a:ext cx="3156520" cy="72008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0" name="Düz Ok Bağlayıcısı 19"/>
          <p:cNvCxnSpPr/>
          <p:nvPr/>
        </p:nvCxnSpPr>
        <p:spPr>
          <a:xfrm flipV="1">
            <a:off x="2088839" y="2708920"/>
            <a:ext cx="3995329" cy="165618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3" name="Düz Ok Bağlayıcısı 22"/>
          <p:cNvCxnSpPr/>
          <p:nvPr/>
        </p:nvCxnSpPr>
        <p:spPr>
          <a:xfrm>
            <a:off x="5508104" y="2708920"/>
            <a:ext cx="1368152" cy="252028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570367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 pattern="rectangle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 tmFilter="0,0; .5, 1; 1, 1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3" grpId="0"/>
      <p:bldP spid="14" grpId="0"/>
      <p:bldP spid="15" grpId="0"/>
    </p:bld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176</Words>
  <Application>Microsoft Office PowerPoint</Application>
  <PresentationFormat>Ekran Gösterisi (4:3)</PresentationFormat>
  <Paragraphs>160</Paragraphs>
  <Slides>27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27</vt:i4>
      </vt:variant>
    </vt:vector>
  </HeadingPairs>
  <TitlesOfParts>
    <vt:vector size="28" baseType="lpstr">
      <vt:lpstr>Ofis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PC</dc:creator>
  <cp:lastModifiedBy>İhsan Durak</cp:lastModifiedBy>
  <cp:revision>19</cp:revision>
  <dcterms:created xsi:type="dcterms:W3CDTF">2013-07-01T19:15:16Z</dcterms:created>
  <dcterms:modified xsi:type="dcterms:W3CDTF">2016-01-03T14:31:10Z</dcterms:modified>
</cp:coreProperties>
</file>